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764704"/>
            <a:ext cx="6552728" cy="2254402"/>
          </a:xfrm>
        </p:spPr>
        <p:txBody>
          <a:bodyPr/>
          <a:lstStyle/>
          <a:p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Հին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Հունաստանի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պատմությունը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6172200" cy="1371600"/>
          </a:xfrm>
        </p:spPr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&lt;&lt;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Մխիթար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Սեբաստացի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կրթահամալիր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&gt;&gt;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Անի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Համբարձումյան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6.9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դասարան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80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Ովքե՞ր</a:t>
            </a:r>
            <a:r>
              <a:rPr lang="ru-RU" dirty="0" smtClean="0"/>
              <a:t> </a:t>
            </a:r>
            <a:r>
              <a:rPr lang="ru-RU" dirty="0" err="1" smtClean="0"/>
              <a:t>էին</a:t>
            </a:r>
            <a:r>
              <a:rPr lang="ru-RU" dirty="0" smtClean="0"/>
              <a:t> </a:t>
            </a:r>
            <a:r>
              <a:rPr lang="ru-RU" dirty="0" err="1" smtClean="0"/>
              <a:t>հին</a:t>
            </a:r>
            <a:r>
              <a:rPr lang="ru-RU" dirty="0" smtClean="0"/>
              <a:t> </a:t>
            </a:r>
            <a:r>
              <a:rPr lang="ru-RU" dirty="0" err="1" smtClean="0"/>
              <a:t>հույները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հույները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մարդիկ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ովքեր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ապրում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մոտ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3500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սրանից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առաջ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Սակայն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միայն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չէին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ապրում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Մի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մասն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ապրում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հյուսիս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արևելք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գտնվող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տարածքներում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որոնք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այսօր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անվանում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Բուլղարիա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Թուրքիա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Ոմանք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էլ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ապրում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Էգեյան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ծովում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գտնվող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փոքր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քարքարոտ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կղզիներում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0506" y="5157192"/>
            <a:ext cx="5544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Հույները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տաղանդավոր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ժողովուրդ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ունեին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լավ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օրենքներ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ուժեղ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բանակ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կառուցում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գեղեցիկ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տաճարներ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թատրոններ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նաև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մտածողներ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և,արվեստագետներ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մարզիկներ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44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1"/>
          </p:nvPr>
        </p:nvSpPr>
        <p:spPr>
          <a:xfrm>
            <a:off x="683568" y="-23517"/>
            <a:ext cx="7416824" cy="33675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այսօրվա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նման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միասնական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երկիր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չէր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կազմված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տարբեր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պետություններից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որոնք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իրարից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բաժանված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բարձր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սարերով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խոր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հովիտներով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ծովով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Այդ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պետություներն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ավելի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չէին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քան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մի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քաղաք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բայց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յուրաքաչյուրն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իր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սեփական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օրենքները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բանակը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Հաճախ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էլ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կռվում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իրար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դեմ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Աթենքն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ամենամեծ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քաղաք-պետությունն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12976"/>
            <a:ext cx="4929001" cy="28529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" y="4725144"/>
            <a:ext cx="4143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Ամեն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մի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պետություն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բաղկացած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մի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քաղաքից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շրջակա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տարածքներից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Շա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քաղաք-պետություններ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գտնվում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ծովին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մոտիկ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նավահանգիստ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ունեին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2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980728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Հույները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հեթանոս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դրա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համար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հավատում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շատ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Ես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կներկայացնեմ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հայտնի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աստվածներին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աստվածուհիներին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Զևսը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արքան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Հերան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թագուհին,կանանց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երեխաների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աստվածուհին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Աֆրոդիտեն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սիրո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և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գեղեցկության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աստվածուհին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Հերմեսը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սուրհանդակը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Հադեսը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ստորգետնյա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աշխարհի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Դեմետրան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բերքի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աստվածուհին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85583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764704"/>
            <a:ext cx="7467600" cy="4873752"/>
          </a:xfrm>
        </p:spPr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Հունաստանում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միայն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տղաներն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տղամարդիկ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կարող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դերասան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լինել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դիմակ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կրում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որպեսզի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հանդիսատեսը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կարողանար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հասկանալ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թե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ումդերն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խաղում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տղամարդու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՞,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թե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՞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կնոջ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խելոքի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՞,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թե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՞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հիմարի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Հունական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թատրոնները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հսկայական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մինչև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17000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մարդու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համար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Հետև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շարքերից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հնարավոր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չէր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տեսնել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դերասանների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դեմքերը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բայց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մեծ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գունեղ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դիմակները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հեշտ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տարբերել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575" y="479715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Հունական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թատրոնները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կառուցվում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բլուրների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թեք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լանջերին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Նրանց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կիսաշրջանաձև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կառուցվածքն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օգնում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որ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դերասանների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ձայնը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հասնի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մինչև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վերջին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շարքերը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անգամ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երբ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նրանք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շշուկով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էին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շոսում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utoShape 2" descr="Արամ Խաչատրյանի «Սպարտակը» կցուցադրվի Հունաստանի հին ամֆիթատրոնում -  BlogNews.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Արամ Խաչատրյանի «Սպարտակը» կցուցադրվի Հունաստանի հին ամֆիթատրոնում -  BlogNews.a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Արամ Խաչատրյանի «Սպարտակը» կցուցադրվի Հունաստանի հին ամֆիթատրոնում -  BlogNews.a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87502"/>
            <a:ext cx="4234162" cy="26463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86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75</TotalTime>
  <Words>331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Հին Հունաստանի պատմությունը</vt:lpstr>
      <vt:lpstr>Ովքե՞ր էին հին հույները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Հին Հունաստանի պատմություն</dc:title>
  <dc:creator>ANI</dc:creator>
  <cp:lastModifiedBy>ANI</cp:lastModifiedBy>
  <cp:revision>10</cp:revision>
  <dcterms:created xsi:type="dcterms:W3CDTF">2022-12-06T11:35:15Z</dcterms:created>
  <dcterms:modified xsi:type="dcterms:W3CDTF">2022-12-07T07:15:38Z</dcterms:modified>
</cp:coreProperties>
</file>