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60" r:id="rId6"/>
    <p:sldId id="261" r:id="rId7"/>
    <p:sldId id="25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1124744"/>
            <a:ext cx="6172200" cy="1894362"/>
          </a:xfrm>
        </p:spPr>
        <p:txBody>
          <a:bodyPr>
            <a:normAutofit/>
          </a:bodyPr>
          <a:lstStyle/>
          <a:p>
            <a:r>
              <a:rPr lang="ru-RU" dirty="0"/>
              <a:t>Паустовский, Константин </a:t>
            </a:r>
            <a:r>
              <a:rPr lang="ru-RU" dirty="0" smtClean="0"/>
              <a:t>Георгиевич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316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16632"/>
            <a:ext cx="8496944" cy="698477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Константин Паустовский родился в 1892 году в Москве. В семье было четверо детей: у Паустовского было два брата и сестра. Отца часто переводили по службе, семья много переезжала, в конце концов они осели в Киеве.</a:t>
            </a:r>
          </a:p>
          <a:p>
            <a:r>
              <a:rPr lang="ru-RU" dirty="0"/>
              <a:t>В 1904 году Константин поступил здесь в Первую Киевскую классическую гимназию. Когда он перешел в шестой класс, отец ушел из семьи. Чтобы оплачивать учебу, будущему писателю пришлось подрабатывать репетитором.</a:t>
            </a:r>
          </a:p>
          <a:p>
            <a:r>
              <a:rPr lang="ru-RU" dirty="0"/>
              <a:t>В юности Константин Паустовский увлекался творчеством Александра Грина. В воспоминаниях он писал: «Мое состояние можно было определить двумя словами: восхищение перед воображаемым миром и — тоска из-за невозможности увидеть его. Эти два чувства преобладали в моих юношеских стихах и первой незрелой прозе». В 1912 году в киевском альманахе «Огни» вышел первый рассказ Паустовского «На воде».</a:t>
            </a:r>
          </a:p>
          <a:p>
            <a:r>
              <a:rPr lang="ru-RU" dirty="0"/>
              <a:t>В 1912 году будущий писатель поступил на историко-филологический факультет Киевского университета. После начала Первой мировой войны он перевелся в Москву: здесь жили его мать, сестра и один из братьев. Однако во время войны Паустовский почти не учился: сначала работал вожатым трамвая, потом устроился на санитарный поезд.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636437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1988840"/>
            <a:ext cx="7715200" cy="2060848"/>
          </a:xfrm>
        </p:spPr>
        <p:txBody>
          <a:bodyPr/>
          <a:lstStyle/>
          <a:p>
            <a:r>
              <a:rPr lang="ru-RU" dirty="0" smtClean="0"/>
              <a:t>Мне очень понравился рассказ О жабе и розе</a:t>
            </a:r>
          </a:p>
          <a:p>
            <a:endParaRPr lang="ru-RU" dirty="0"/>
          </a:p>
          <a:p>
            <a:r>
              <a:rPr lang="ru-RU" dirty="0" smtClean="0"/>
              <a:t>Он был милым, добрым и трогательным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999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712"/>
            <a:ext cx="4897139" cy="683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741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0"/>
            <a:ext cx="486272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677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0"/>
            <a:ext cx="475252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651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-25118"/>
            <a:ext cx="5106874" cy="688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068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</TotalTime>
  <Words>23</Words>
  <Application>Microsoft Office PowerPoint</Application>
  <PresentationFormat>Экран (4:3)</PresentationFormat>
  <Paragraphs>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Эркер</vt:lpstr>
      <vt:lpstr>Паустовский, Константин Георгиевич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Паустовский, Константин Георгиевич</dc:title>
  <dc:creator>ANI</dc:creator>
  <cp:lastModifiedBy>ANI</cp:lastModifiedBy>
  <cp:revision>8</cp:revision>
  <dcterms:created xsi:type="dcterms:W3CDTF">2023-02-16T15:49:02Z</dcterms:created>
  <dcterms:modified xsi:type="dcterms:W3CDTF">2023-03-02T15:38:13Z</dcterms:modified>
</cp:coreProperties>
</file>