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39" y="2276872"/>
            <a:ext cx="8870242" cy="1470025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</a:t>
            </a:r>
            <a:r>
              <a:rPr lang="hy-AM" sz="4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արբեր </a:t>
            </a:r>
            <a:r>
              <a:rPr lang="hy-AM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երկրների երկարությունների և զանգվածի միավորները </a:t>
            </a:r>
            <a:endParaRPr lang="ru-RU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0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Սաժեն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y-AM" dirty="0"/>
              <a:t>Սաժեն, երկարության հին ռուսական միավոր։ </a:t>
            </a:r>
            <a:endParaRPr lang="ru-RU" dirty="0" smtClean="0"/>
          </a:p>
          <a:p>
            <a:r>
              <a:rPr lang="en-US" dirty="0" smtClean="0"/>
              <a:t>XI-XVII-</a:t>
            </a:r>
            <a:r>
              <a:rPr lang="hy-AM" dirty="0"/>
              <a:t>րդ դարերում հանդիպել է 152 և 176 սմ–անոց սաժեն (այսպես կոչված, ուղիղ սաժեն), որը որոշվել է մարդու ձեռքերի բացվածքով՝ մի ձեռքի մատների ծայրից մինչև մյուս ձեռքի մատների ծայրը։ 216 և 248 սմ-նոց սաժեն (այսպես կոչված, շեղ սաժեն) որոշվել է ոտքի մատներից մինչև անկյունագծով պարզած ձեռքի մատների ծայրը եղած հեռավորությամբ</a:t>
            </a:r>
            <a:r>
              <a:rPr lang="hy-AM" dirty="0" smtClean="0"/>
              <a:t>։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hy-AM" dirty="0"/>
              <a:t> 1835 թվականի հրամանագրով սաժենի չափը հավասարեցվել է 7 անգլիական ֆուտի կամ 84 դյույմի։ Դա համապատասխանել է 3 արշինի կամ 213,36 սմ-ի։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17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Յարդ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Յարդ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երկարության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անգլիական չափի միավոր է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Ըստ ավանդույթի Անգլիայի Էդգար Խաղաղասեր (959-975 թթ.) թագավորի քթի ծայրից մինչև դեպի կողմ բացված ձեռքի միջնամատի հեռավորությունն է։</a:t>
            </a:r>
          </a:p>
          <a:p>
            <a:pPr fontAlgn="t"/>
            <a:r>
              <a:rPr lang="hy-AM" dirty="0"/>
              <a:t/>
            </a:r>
            <a:br>
              <a:rPr lang="hy-AM" dirty="0"/>
            </a:br>
            <a:r>
              <a:rPr lang="hy-AM" dirty="0"/>
              <a:t>1 </a:t>
            </a:r>
            <a:r>
              <a:rPr lang="hy-AM" dirty="0" smtClean="0"/>
              <a:t>յարդը</a:t>
            </a:r>
            <a:r>
              <a:rPr lang="en-US" dirty="0"/>
              <a:t>=</a:t>
            </a:r>
            <a:r>
              <a:rPr lang="ru-RU" dirty="0" smtClean="0"/>
              <a:t>0.9144</a:t>
            </a:r>
            <a:r>
              <a:rPr lang="en-US" dirty="0"/>
              <a:t> </a:t>
            </a:r>
            <a:r>
              <a:rPr lang="hy-AM" dirty="0" smtClean="0"/>
              <a:t>մետր</a:t>
            </a: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3</a:t>
            </a:r>
            <a:r>
              <a:rPr lang="en-US" dirty="0" smtClean="0"/>
              <a:t> </a:t>
            </a:r>
            <a:r>
              <a:rPr lang="hy-AM" dirty="0" smtClean="0"/>
              <a:t>ոտնաչափ</a:t>
            </a: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36</a:t>
            </a:r>
            <a:r>
              <a:rPr lang="en-US" dirty="0" smtClean="0"/>
              <a:t> </a:t>
            </a:r>
            <a:r>
              <a:rPr lang="hy-AM" dirty="0" smtClean="0"/>
              <a:t>մատնաչափ</a:t>
            </a:r>
            <a:endParaRPr lang="ru-RU" dirty="0"/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4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Լիգա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69" y="908720"/>
            <a:ext cx="8867328" cy="5069160"/>
          </a:xfrm>
        </p:spPr>
        <p:txBody>
          <a:bodyPr>
            <a:noAutofit/>
          </a:bodyPr>
          <a:lstStyle/>
          <a:p>
            <a:r>
              <a:rPr lang="hy-AM" sz="1800" b="1" dirty="0" smtClean="0"/>
              <a:t>Լիգան</a:t>
            </a:r>
            <a:r>
              <a:rPr lang="hy-AM" sz="1800" dirty="0" smtClean="0"/>
              <a:t> երկարության միավոր էր Արևմտյան Եվրոպայի մի շարք երկրներում և այդ երկրների գաղութներում Լատինական Ամերիկայում։ Բառը լատիներենից է տարածվել տարբեր լեզուների մեջ, բայց բուն ծագումը կելտական է։ Հին հռոմեացիները փոխառել են այն գալլիացիներից, և մեկ լիգան Հին Հռոմում հավասար էր մոտավորապես 2 200 մետրի։</a:t>
            </a:r>
          </a:p>
          <a:p>
            <a:r>
              <a:rPr lang="hy-AM" sz="1800" dirty="0" smtClean="0"/>
              <a:t>Լիգան երբեք չստացավ պաշտոնական կարգավիճակ որևէ երկրում, և նրա արժեքները տարբեր էին տարբեր երկրներում, երբեմն՝ նույնիսկ մեկ երկրում։ Միայն Ֆրանսիայում լիգան </a:t>
            </a:r>
            <a:r>
              <a:rPr lang="hy-AM" sz="1800" i="1" dirty="0" smtClean="0"/>
              <a:t>(լյո)</a:t>
            </a:r>
            <a:r>
              <a:rPr lang="hy-AM" sz="1800" dirty="0" smtClean="0"/>
              <a:t> համեմատաբար կայուն էր և երբեմն օգտագործվում էր որպես չափի պաշտոնական միավոր։ Այժմ լիգան պաշտոնական գործածությունից դուրս է եկել ամենուրեք։</a:t>
            </a:r>
            <a:endParaRPr lang="ru-RU" sz="1800" dirty="0" smtClean="0"/>
          </a:p>
          <a:p>
            <a:endParaRPr lang="hy-AM" sz="1800" dirty="0" smtClean="0"/>
          </a:p>
          <a:p>
            <a:r>
              <a:rPr lang="hy-AM" sz="1800" dirty="0" smtClean="0"/>
              <a:t>անգլիական լիգա</a:t>
            </a:r>
            <a:r>
              <a:rPr lang="en-US" sz="1800" dirty="0" smtClean="0"/>
              <a:t> - 4 800 - 5 600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արգենտինական լիգա </a:t>
            </a:r>
            <a:r>
              <a:rPr lang="en-US" sz="1800" dirty="0" smtClean="0"/>
              <a:t>- 5 572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գվատեմալական լիգա </a:t>
            </a:r>
            <a:r>
              <a:rPr lang="en-US" sz="1800" dirty="0" smtClean="0"/>
              <a:t>- </a:t>
            </a:r>
            <a:r>
              <a:rPr lang="hy-AM" sz="1800" dirty="0" smtClean="0"/>
              <a:t>մոտ 4 000 մետր։</a:t>
            </a:r>
          </a:p>
          <a:p>
            <a:r>
              <a:rPr lang="hy-AM" sz="1800" dirty="0" smtClean="0"/>
              <a:t>իսպանական լիգա </a:t>
            </a:r>
            <a:r>
              <a:rPr lang="en-US" sz="1800" dirty="0" smtClean="0"/>
              <a:t>- 4 200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հռոմեական լիգա </a:t>
            </a:r>
            <a:r>
              <a:rPr lang="en-US" sz="1800" dirty="0" smtClean="0"/>
              <a:t>- 2 200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մեքսիկական լիգա </a:t>
            </a:r>
            <a:r>
              <a:rPr lang="en-US" sz="1800" dirty="0" smtClean="0"/>
              <a:t>- </a:t>
            </a:r>
            <a:r>
              <a:rPr lang="hy-AM" sz="1800" dirty="0" smtClean="0"/>
              <a:t>չափը անորոշ։</a:t>
            </a:r>
          </a:p>
          <a:p>
            <a:r>
              <a:rPr lang="hy-AM" sz="1800" dirty="0" smtClean="0"/>
              <a:t>պորտուգալական լիգա </a:t>
            </a:r>
            <a:r>
              <a:rPr lang="en-US" sz="1800" dirty="0" smtClean="0"/>
              <a:t>- 4 444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ֆրանսիական լիգա </a:t>
            </a:r>
            <a:r>
              <a:rPr lang="en-US" sz="1800" dirty="0" smtClean="0"/>
              <a:t>- 3 250 - 4 680 </a:t>
            </a:r>
            <a:r>
              <a:rPr lang="hy-AM" sz="1800" dirty="0" smtClean="0"/>
              <a:t>մետր։</a:t>
            </a:r>
          </a:p>
          <a:p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Բուշել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Բուշել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(անգլ.՝ 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bushel),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սորուն նյութերի չափման՝ ծավալի միավոր Անգլիայում (36, 37լ) և ԱՄՆ-ում (35,24լ)։ Օգտագործվում է սորուն, հիմնականում գյուղատնտեսական ապրանքի ծավալի չափման համար, բայց ոչ հեղուկների։ Համառոտ գրվում է </a:t>
            </a:r>
            <a:r>
              <a:rPr lang="en-US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bsh</a:t>
            </a: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y-AM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կամ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</a:t>
            </a:r>
            <a:r>
              <a:rPr lang="en-US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ru-RU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Բրիտանական կայսերական չափման համակարգում 1 բուշելը = 4 պեկի = 8 գալոնի = 32 չոր կվարտի = 64 չոր պինտի = 1,032 ամերիկյան բուշելի = 2219,36 խորանարդ դյույմի = 36,36872 լ (դմ³) = 3 դույլի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Ամերիկյան չափման համակարգում 1 բուշելը = 0,9689 անգլիական բուշելի = 35,2393 լիտրի։ Ըստ այլ տվյալների 1 բուշելը = 35,23907017 լ = 9,309177489 ամերիկյան 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գալոնի։</a:t>
            </a: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121"/>
            <a:ext cx="8229600" cy="1143000"/>
          </a:xfrm>
        </p:spPr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1416"/>
            <a:ext cx="9289032" cy="5256584"/>
          </a:xfrm>
        </p:spPr>
        <p:txBody>
          <a:bodyPr>
            <a:normAutofit fontScale="70000" lnSpcReduction="2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(հին հունարեն՝ 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τάλαντον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կշեռք բառից լատ.՝ 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talentum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ծանրության չափ և դրամական միավոր Հին Հունաստանում, Բաբելոնում, Պարսկաստանում, 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Հյուսիսային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Աֆրիկայում և 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այլն։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Հռոմեական կայսրությունում մեկ տաղանդը կշռով հավասար էր մեկ ամֆորայում տեղավորվող ջրի քաշին (հավասար է մեկ խորանարդ հռոմեական ոտնաչափի կամ 26.027 լիտր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)։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 աշխարհի տարբեր երկրներում տաղանդի կշիռը տարբեր էր՝</a:t>
            </a:r>
            <a:b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Աթենյան կամ հունական տաղանդը կշռում էր 26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Հռոմեական տաղանդը՝ 32.2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Եգիպտական տաղանդը՝ 27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Բաբելոնյան տաղանդը՝ 30.3 կգ։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Տաղանդը հիմնականում օգտագործվում էր ոսկի կշռելու համար։ Որպես չափի միավոր այն հիշատակում է Հոմերոսը։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866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82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Տարբեր երկրների երկարությունների և զանգվածի միավորները </vt:lpstr>
      <vt:lpstr>Սաժեն</vt:lpstr>
      <vt:lpstr>Յարդ</vt:lpstr>
      <vt:lpstr>Լիգա</vt:lpstr>
      <vt:lpstr>Բուշել</vt:lpstr>
      <vt:lpstr>Տաղանդ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Տարբեր երկրների երկարությունների և զանգվածի միավորները </dc:title>
  <dc:creator>ANI</dc:creator>
  <cp:lastModifiedBy>ANI</cp:lastModifiedBy>
  <cp:revision>4</cp:revision>
  <dcterms:created xsi:type="dcterms:W3CDTF">2023-09-24T11:03:21Z</dcterms:created>
  <dcterms:modified xsi:type="dcterms:W3CDTF">2023-09-24T11:44:45Z</dcterms:modified>
</cp:coreProperties>
</file>