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08E98-629C-46D4-A206-2BB816158222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770EC-CA04-4B60-97A3-45810854F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75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bg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Моё любимое место в Армении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005064"/>
            <a:ext cx="3776464" cy="982960"/>
          </a:xfrm>
        </p:spPr>
        <p:txBody>
          <a:bodyPr>
            <a:prstTxWarp prst="textWave1">
              <a:avLst/>
            </a:prstTxWarp>
            <a:normAutofit/>
          </a:bodyPr>
          <a:lstStyle/>
          <a:p>
            <a:r>
              <a:rPr lang="ru-RU" sz="105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Каскад</a:t>
            </a:r>
            <a:endParaRPr lang="ru-RU" sz="105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2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403648" y="4437112"/>
            <a:ext cx="6408712" cy="1872208"/>
          </a:xfrm>
        </p:spPr>
        <p:txBody>
          <a:bodyPr>
            <a:normAutofit fontScale="92500"/>
          </a:bodyPr>
          <a:lstStyle/>
          <a:p>
            <a:r>
              <a:rPr lang="ru-RU" sz="2000" dirty="0"/>
              <a:t>Комплекс Каскад является памятником архитектуры и расположен в столице Ереване. Внутри памятника расположены выставочные залы, фонтаны, барельефы. Перед комплексом установлена ​​статуя известного архитектора Александра </a:t>
            </a:r>
            <a:r>
              <a:rPr lang="ru-RU" sz="2000" dirty="0" err="1"/>
              <a:t>Таманяна</a:t>
            </a:r>
            <a:r>
              <a:rPr lang="ru-RU" sz="2000" dirty="0"/>
              <a:t>, а над ней – памятник, посвященный 50-летию Октябрьской революции.</a:t>
            </a:r>
          </a:p>
        </p:txBody>
      </p:sp>
      <p:sp>
        <p:nvSpPr>
          <p:cNvPr id="7" name="AutoShape 2" descr="Կասկադ• | Armenia travel, Armenia azerbaijan, Yerevan arm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xfrm>
            <a:off x="1691680" y="160338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Облако 9"/>
          <p:cNvSpPr/>
          <p:nvPr/>
        </p:nvSpPr>
        <p:spPr>
          <a:xfrm rot="20579445">
            <a:off x="7362865" y="5203178"/>
            <a:ext cx="597764" cy="381472"/>
          </a:xfrm>
          <a:prstGeom prst="clou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лако 12"/>
          <p:cNvSpPr/>
          <p:nvPr/>
        </p:nvSpPr>
        <p:spPr>
          <a:xfrm rot="1680075">
            <a:off x="433710" y="2898922"/>
            <a:ext cx="597764" cy="381472"/>
          </a:xfrm>
          <a:prstGeom prst="clou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лако 13"/>
          <p:cNvSpPr/>
          <p:nvPr/>
        </p:nvSpPr>
        <p:spPr>
          <a:xfrm rot="1680075">
            <a:off x="8320547" y="1611163"/>
            <a:ext cx="597764" cy="381472"/>
          </a:xfrm>
          <a:prstGeom prst="clou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60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56176" y="2780928"/>
            <a:ext cx="2880320" cy="804862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317500"/>
          </a:effectLst>
        </p:spPr>
        <p:txBody>
          <a:bodyPr>
            <a:noAutofit/>
          </a:bodyPr>
          <a:lstStyle/>
          <a:p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David" panose="020E0502060401010101" pitchFamily="34" charset="-79"/>
              </a:rPr>
              <a:t>Количество ступеней каскадного комплекса – 572, высота от основания до вершины – 302 метра, ширина – 50 метров.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r="5490"/>
          <a:stretch>
            <a:fillRect/>
          </a:stretch>
        </p:blipFill>
        <p:spPr bwMode="auto">
          <a:xfrm>
            <a:off x="467544" y="980728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ердце 6"/>
          <p:cNvSpPr/>
          <p:nvPr/>
        </p:nvSpPr>
        <p:spPr>
          <a:xfrm rot="1814319">
            <a:off x="6458881" y="999629"/>
            <a:ext cx="413310" cy="378652"/>
          </a:xfrm>
          <a:prstGeom prst="hear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9" name="Сердце 8"/>
          <p:cNvSpPr/>
          <p:nvPr/>
        </p:nvSpPr>
        <p:spPr>
          <a:xfrm rot="19371597">
            <a:off x="284119" y="4451473"/>
            <a:ext cx="413310" cy="378652"/>
          </a:xfrm>
          <a:prstGeom prst="hear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0" name="Сердце 9"/>
          <p:cNvSpPr/>
          <p:nvPr/>
        </p:nvSpPr>
        <p:spPr>
          <a:xfrm rot="1814319">
            <a:off x="2911035" y="5379520"/>
            <a:ext cx="413310" cy="378652"/>
          </a:xfrm>
          <a:prstGeom prst="hear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5054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125" y="18207"/>
            <a:ext cx="6566520" cy="2461046"/>
          </a:xfrm>
        </p:spPr>
        <p:txBody>
          <a:bodyPr>
            <a:normAutofit/>
          </a:bodyPr>
          <a:lstStyle/>
          <a:p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anose="020E0502060401010101" pitchFamily="34" charset="-79"/>
              </a:rPr>
              <a:t>Инициатором идеи каскада является Александр </a:t>
            </a:r>
            <a:r>
              <a:rPr lang="ru-RU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anose="020E0502060401010101" pitchFamily="34" charset="-79"/>
              </a:rPr>
              <a:t>Таманян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anose="020E0502060401010101" pitchFamily="34" charset="-79"/>
              </a:rPr>
              <a:t>. Он хотел соединить северную и центральную части города. Проект был реализован в 1976 году главным архитектором Еревана Джимом Торосяном. Комплекс построен из белого камня травертина. Фактически, основная идея заключалась в том, чтобы отобразить национальное возрождение, украшенное скульптурами с армянскими историческими и культурными мотивами.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 r="5879"/>
          <a:stretch>
            <a:fillRect/>
          </a:stretch>
        </p:blipFill>
        <p:spPr bwMode="auto">
          <a:xfrm>
            <a:off x="179512" y="2564904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4-конечная звезда 5"/>
          <p:cNvSpPr/>
          <p:nvPr/>
        </p:nvSpPr>
        <p:spPr>
          <a:xfrm rot="931049">
            <a:off x="5393957" y="2257262"/>
            <a:ext cx="504056" cy="648072"/>
          </a:xfrm>
          <a:prstGeom prst="star4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 rot="20260163">
            <a:off x="156060" y="6047213"/>
            <a:ext cx="504056" cy="648072"/>
          </a:xfrm>
          <a:prstGeom prst="star4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 rot="20689536">
            <a:off x="1335663" y="243313"/>
            <a:ext cx="504056" cy="648072"/>
          </a:xfrm>
          <a:prstGeom prst="star4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5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73441" y="4457059"/>
            <a:ext cx="5659016" cy="2095128"/>
          </a:xfrm>
        </p:spPr>
        <p:txBody>
          <a:bodyPr>
            <a:noAutofit/>
          </a:bodyPr>
          <a:lstStyle/>
          <a:p>
            <a:r>
              <a:rPr lang="ru-RU" sz="1800" i="1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Строительство комплекса «Каскад» было остановлено в 1988 году. В результате землетрясения в Армении и распада Советского Союза в 1991 г. Американский армянский бизнесмен и филантроп </a:t>
            </a:r>
            <a:r>
              <a:rPr lang="ru-RU" sz="1800" i="1" dirty="0" err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Джерард</a:t>
            </a:r>
            <a:r>
              <a:rPr lang="ru-RU" sz="1800" i="1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Л. </a:t>
            </a:r>
            <a:r>
              <a:rPr lang="ru-RU" sz="1800" i="1" dirty="0" err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Гафесчян</a:t>
            </a:r>
            <a:r>
              <a:rPr lang="ru-RU" sz="1800" i="1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в 2002 году инициировал восстановление Каскада. По инициативе </a:t>
            </a:r>
            <a:r>
              <a:rPr lang="ru-RU" sz="1800" i="1" dirty="0" err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Гафешяна</a:t>
            </a:r>
            <a:r>
              <a:rPr lang="ru-RU" sz="1800" i="1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мемориальный комплекс был капитально отремонтирован, превратившись в арт-центр.</a:t>
            </a:r>
          </a:p>
        </p:txBody>
      </p:sp>
      <p:pic>
        <p:nvPicPr>
          <p:cNvPr id="4103" name="Picture 7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r="600"/>
          <a:stretch>
            <a:fillRect/>
          </a:stretch>
        </p:blipFill>
        <p:spPr bwMode="auto">
          <a:xfrm>
            <a:off x="4499992" y="188640"/>
            <a:ext cx="4104456" cy="415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771800" y="2564904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Каскад с </a:t>
            </a:r>
            <a:r>
              <a:rPr lang="ru-RU" b="1" i="1" dirty="0" err="1" smtClean="0"/>
              <a:t>нутри</a:t>
            </a:r>
            <a:r>
              <a:rPr lang="hy-AM" b="1" i="1" dirty="0"/>
              <a:t> </a:t>
            </a:r>
            <a:endParaRPr lang="ru-RU" b="1" i="1" dirty="0"/>
          </a:p>
        </p:txBody>
      </p:sp>
      <p:sp>
        <p:nvSpPr>
          <p:cNvPr id="11" name="Месяц 10"/>
          <p:cNvSpPr/>
          <p:nvPr/>
        </p:nvSpPr>
        <p:spPr>
          <a:xfrm rot="926205">
            <a:off x="842317" y="969319"/>
            <a:ext cx="504056" cy="720080"/>
          </a:xfrm>
          <a:prstGeom prst="moon">
            <a:avLst>
              <a:gd name="adj" fmla="val 38481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есяц 12"/>
          <p:cNvSpPr/>
          <p:nvPr/>
        </p:nvSpPr>
        <p:spPr>
          <a:xfrm rot="20673795" flipH="1">
            <a:off x="7035114" y="4995247"/>
            <a:ext cx="504056" cy="720901"/>
          </a:xfrm>
          <a:prstGeom prst="moon">
            <a:avLst>
              <a:gd name="adj" fmla="val 38481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есяц 13"/>
          <p:cNvSpPr/>
          <p:nvPr/>
        </p:nvSpPr>
        <p:spPr>
          <a:xfrm rot="926205">
            <a:off x="8546942" y="680044"/>
            <a:ext cx="504056" cy="720080"/>
          </a:xfrm>
          <a:prstGeom prst="moon">
            <a:avLst>
              <a:gd name="adj" fmla="val 38481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есяц 14"/>
          <p:cNvSpPr/>
          <p:nvPr/>
        </p:nvSpPr>
        <p:spPr>
          <a:xfrm rot="1173459" flipH="1">
            <a:off x="1778421" y="3195063"/>
            <a:ext cx="504056" cy="720080"/>
          </a:xfrm>
          <a:prstGeom prst="moon">
            <a:avLst>
              <a:gd name="adj" fmla="val 38481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Tripadvisor - Cafesjian Center for the Arts in Yerevan. - صورة ‪Cafesjian  Center for the Arts‬، يريفان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2395">
            <a:off x="487726" y="2553443"/>
            <a:ext cx="2935207" cy="39078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7857">
            <a:off x="4201120" y="3498235"/>
            <a:ext cx="4721449" cy="3149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8" descr="На разных уровнях каскада - экспозиции на разные темы - Изображение Каскад, Ереван - Tripadviso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8912">
            <a:off x="3863788" y="147506"/>
            <a:ext cx="2485655" cy="330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36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182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Моё любимое место в Армении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любимое место в Армении</dc:title>
  <dc:creator>ANI</dc:creator>
  <cp:lastModifiedBy>ANI</cp:lastModifiedBy>
  <cp:revision>6</cp:revision>
  <dcterms:created xsi:type="dcterms:W3CDTF">2023-11-08T15:21:33Z</dcterms:created>
  <dcterms:modified xsi:type="dcterms:W3CDTF">2023-11-08T16:16:46Z</dcterms:modified>
</cp:coreProperties>
</file>