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13"/>
  </p:notesMasterIdLst>
  <p:sldIdLst>
    <p:sldId id="262" r:id="rId2"/>
    <p:sldId id="256" r:id="rId3"/>
    <p:sldId id="257" r:id="rId4"/>
    <p:sldId id="258" r:id="rId5"/>
    <p:sldId id="259" r:id="rId6"/>
    <p:sldId id="265" r:id="rId7"/>
    <p:sldId id="260" r:id="rId8"/>
    <p:sldId id="261" r:id="rId9"/>
    <p:sldId id="263" r:id="rId10"/>
    <p:sldId id="264"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y-AM"/>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C634E7-AD3F-4AED-91B7-82C5B328A8DD}" type="datetimeFigureOut">
              <a:rPr lang="hy-AM" smtClean="0"/>
              <a:t>20.04.2025</a:t>
            </a:fld>
            <a:endParaRPr lang="hy-AM"/>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y-AM"/>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y-AM"/>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C2B05-4B62-49FC-B263-36665DC0CE93}" type="slidenum">
              <a:rPr lang="hy-AM" smtClean="0"/>
              <a:t>‹#›</a:t>
            </a:fld>
            <a:endParaRPr lang="hy-AM"/>
          </a:p>
        </p:txBody>
      </p:sp>
    </p:spTree>
    <p:extLst>
      <p:ext uri="{BB962C8B-B14F-4D97-AF65-F5344CB8AC3E}">
        <p14:creationId xmlns:p14="http://schemas.microsoft.com/office/powerpoint/2010/main" val="2169441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y-AM" dirty="0"/>
          </a:p>
        </p:txBody>
      </p:sp>
      <p:sp>
        <p:nvSpPr>
          <p:cNvPr id="4" name="Slide Number Placeholder 3"/>
          <p:cNvSpPr>
            <a:spLocks noGrp="1"/>
          </p:cNvSpPr>
          <p:nvPr>
            <p:ph type="sldNum" sz="quarter" idx="10"/>
          </p:nvPr>
        </p:nvSpPr>
        <p:spPr/>
        <p:txBody>
          <a:bodyPr/>
          <a:lstStyle/>
          <a:p>
            <a:fld id="{CC5C2B05-4B62-49FC-B263-36665DC0CE93}" type="slidenum">
              <a:rPr lang="hy-AM" smtClean="0"/>
              <a:t>2</a:t>
            </a:fld>
            <a:endParaRPr lang="hy-AM"/>
          </a:p>
        </p:txBody>
      </p:sp>
    </p:spTree>
    <p:extLst>
      <p:ext uri="{BB962C8B-B14F-4D97-AF65-F5344CB8AC3E}">
        <p14:creationId xmlns:p14="http://schemas.microsoft.com/office/powerpoint/2010/main" val="3037653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y-AM" dirty="0"/>
          </a:p>
        </p:txBody>
      </p:sp>
      <p:sp>
        <p:nvSpPr>
          <p:cNvPr id="4" name="Slide Number Placeholder 3"/>
          <p:cNvSpPr>
            <a:spLocks noGrp="1"/>
          </p:cNvSpPr>
          <p:nvPr>
            <p:ph type="sldNum" sz="quarter" idx="10"/>
          </p:nvPr>
        </p:nvSpPr>
        <p:spPr/>
        <p:txBody>
          <a:bodyPr/>
          <a:lstStyle/>
          <a:p>
            <a:fld id="{CC5C2B05-4B62-49FC-B263-36665DC0CE93}" type="slidenum">
              <a:rPr lang="hy-AM" smtClean="0"/>
              <a:t>3</a:t>
            </a:fld>
            <a:endParaRPr lang="hy-AM"/>
          </a:p>
        </p:txBody>
      </p:sp>
    </p:spTree>
    <p:extLst>
      <p:ext uri="{BB962C8B-B14F-4D97-AF65-F5344CB8AC3E}">
        <p14:creationId xmlns:p14="http://schemas.microsoft.com/office/powerpoint/2010/main" val="88726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hy-AM"/>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hy-AM"/>
          </a:p>
        </p:txBody>
      </p:sp>
      <p:sp>
        <p:nvSpPr>
          <p:cNvPr id="4" name="Date Placeholder 3"/>
          <p:cNvSpPr>
            <a:spLocks noGrp="1"/>
          </p:cNvSpPr>
          <p:nvPr>
            <p:ph type="dt" sz="half" idx="10"/>
          </p:nvPr>
        </p:nvSpPr>
        <p:spPr/>
        <p:txBody>
          <a:bodyPr/>
          <a:lstStyle/>
          <a:p>
            <a:fld id="{52463880-2E5E-487C-B0A8-C72E61FD5064}" type="datetimeFigureOut">
              <a:rPr lang="hy-AM" smtClean="0"/>
              <a:t>20.04.2025</a:t>
            </a:fld>
            <a:endParaRPr lang="hy-AM"/>
          </a:p>
        </p:txBody>
      </p:sp>
      <p:sp>
        <p:nvSpPr>
          <p:cNvPr id="5" name="Footer Placeholder 4"/>
          <p:cNvSpPr>
            <a:spLocks noGrp="1"/>
          </p:cNvSpPr>
          <p:nvPr>
            <p:ph type="ftr" sz="quarter" idx="11"/>
          </p:nvPr>
        </p:nvSpPr>
        <p:spPr/>
        <p:txBody>
          <a:bodyPr/>
          <a:lstStyle/>
          <a:p>
            <a:endParaRPr lang="hy-AM"/>
          </a:p>
        </p:txBody>
      </p:sp>
      <p:sp>
        <p:nvSpPr>
          <p:cNvPr id="6" name="Slide Number Placeholder 5"/>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265933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y-A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4" name="Date Placeholder 3"/>
          <p:cNvSpPr>
            <a:spLocks noGrp="1"/>
          </p:cNvSpPr>
          <p:nvPr>
            <p:ph type="dt" sz="half" idx="10"/>
          </p:nvPr>
        </p:nvSpPr>
        <p:spPr/>
        <p:txBody>
          <a:bodyPr/>
          <a:lstStyle/>
          <a:p>
            <a:fld id="{52463880-2E5E-487C-B0A8-C72E61FD5064}" type="datetimeFigureOut">
              <a:rPr lang="hy-AM" smtClean="0"/>
              <a:t>20.04.2025</a:t>
            </a:fld>
            <a:endParaRPr lang="hy-AM"/>
          </a:p>
        </p:txBody>
      </p:sp>
      <p:sp>
        <p:nvSpPr>
          <p:cNvPr id="5" name="Footer Placeholder 4"/>
          <p:cNvSpPr>
            <a:spLocks noGrp="1"/>
          </p:cNvSpPr>
          <p:nvPr>
            <p:ph type="ftr" sz="quarter" idx="11"/>
          </p:nvPr>
        </p:nvSpPr>
        <p:spPr/>
        <p:txBody>
          <a:bodyPr/>
          <a:lstStyle/>
          <a:p>
            <a:endParaRPr lang="hy-AM"/>
          </a:p>
        </p:txBody>
      </p:sp>
      <p:sp>
        <p:nvSpPr>
          <p:cNvPr id="6" name="Slide Number Placeholder 5"/>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247581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hy-AM"/>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463880-2E5E-487C-B0A8-C72E61FD5064}" type="datetimeFigureOut">
              <a:rPr lang="hy-AM" smtClean="0"/>
              <a:t>20.04.2025</a:t>
            </a:fld>
            <a:endParaRPr lang="hy-AM"/>
          </a:p>
        </p:txBody>
      </p:sp>
      <p:sp>
        <p:nvSpPr>
          <p:cNvPr id="5" name="Footer Placeholder 4"/>
          <p:cNvSpPr>
            <a:spLocks noGrp="1"/>
          </p:cNvSpPr>
          <p:nvPr>
            <p:ph type="ftr" sz="quarter" idx="11"/>
          </p:nvPr>
        </p:nvSpPr>
        <p:spPr/>
        <p:txBody>
          <a:bodyPr/>
          <a:lstStyle/>
          <a:p>
            <a:endParaRPr lang="hy-AM"/>
          </a:p>
        </p:txBody>
      </p:sp>
      <p:sp>
        <p:nvSpPr>
          <p:cNvPr id="6" name="Slide Number Placeholder 5"/>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29740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y-AM"/>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5" name="Date Placeholder 4"/>
          <p:cNvSpPr>
            <a:spLocks noGrp="1"/>
          </p:cNvSpPr>
          <p:nvPr>
            <p:ph type="dt" sz="half" idx="10"/>
          </p:nvPr>
        </p:nvSpPr>
        <p:spPr/>
        <p:txBody>
          <a:bodyPr/>
          <a:lstStyle/>
          <a:p>
            <a:fld id="{52463880-2E5E-487C-B0A8-C72E61FD5064}" type="datetimeFigureOut">
              <a:rPr lang="hy-AM" smtClean="0"/>
              <a:t>20.04.2025</a:t>
            </a:fld>
            <a:endParaRPr lang="hy-AM"/>
          </a:p>
        </p:txBody>
      </p:sp>
      <p:sp>
        <p:nvSpPr>
          <p:cNvPr id="6" name="Footer Placeholder 5"/>
          <p:cNvSpPr>
            <a:spLocks noGrp="1"/>
          </p:cNvSpPr>
          <p:nvPr>
            <p:ph type="ftr" sz="quarter" idx="11"/>
          </p:nvPr>
        </p:nvSpPr>
        <p:spPr/>
        <p:txBody>
          <a:bodyPr/>
          <a:lstStyle/>
          <a:p>
            <a:endParaRPr lang="hy-AM"/>
          </a:p>
        </p:txBody>
      </p:sp>
      <p:sp>
        <p:nvSpPr>
          <p:cNvPr id="7" name="Slide Number Placeholder 6"/>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1485510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hy-AM"/>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7" name="Date Placeholder 6"/>
          <p:cNvSpPr>
            <a:spLocks noGrp="1"/>
          </p:cNvSpPr>
          <p:nvPr>
            <p:ph type="dt" sz="half" idx="10"/>
          </p:nvPr>
        </p:nvSpPr>
        <p:spPr/>
        <p:txBody>
          <a:bodyPr/>
          <a:lstStyle/>
          <a:p>
            <a:fld id="{52463880-2E5E-487C-B0A8-C72E61FD5064}" type="datetimeFigureOut">
              <a:rPr lang="hy-AM" smtClean="0"/>
              <a:t>20.04.2025</a:t>
            </a:fld>
            <a:endParaRPr lang="hy-AM"/>
          </a:p>
        </p:txBody>
      </p:sp>
      <p:sp>
        <p:nvSpPr>
          <p:cNvPr id="8" name="Footer Placeholder 7"/>
          <p:cNvSpPr>
            <a:spLocks noGrp="1"/>
          </p:cNvSpPr>
          <p:nvPr>
            <p:ph type="ftr" sz="quarter" idx="11"/>
          </p:nvPr>
        </p:nvSpPr>
        <p:spPr/>
        <p:txBody>
          <a:bodyPr/>
          <a:lstStyle/>
          <a:p>
            <a:endParaRPr lang="hy-AM"/>
          </a:p>
        </p:txBody>
      </p:sp>
      <p:sp>
        <p:nvSpPr>
          <p:cNvPr id="9" name="Slide Number Placeholder 8"/>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3396026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y-AM"/>
          </a:p>
        </p:txBody>
      </p:sp>
      <p:sp>
        <p:nvSpPr>
          <p:cNvPr id="3" name="Date Placeholder 2"/>
          <p:cNvSpPr>
            <a:spLocks noGrp="1"/>
          </p:cNvSpPr>
          <p:nvPr>
            <p:ph type="dt" sz="half" idx="10"/>
          </p:nvPr>
        </p:nvSpPr>
        <p:spPr/>
        <p:txBody>
          <a:bodyPr/>
          <a:lstStyle/>
          <a:p>
            <a:fld id="{52463880-2E5E-487C-B0A8-C72E61FD5064}" type="datetimeFigureOut">
              <a:rPr lang="hy-AM" smtClean="0"/>
              <a:t>20.04.2025</a:t>
            </a:fld>
            <a:endParaRPr lang="hy-AM"/>
          </a:p>
        </p:txBody>
      </p:sp>
      <p:sp>
        <p:nvSpPr>
          <p:cNvPr id="4" name="Footer Placeholder 3"/>
          <p:cNvSpPr>
            <a:spLocks noGrp="1"/>
          </p:cNvSpPr>
          <p:nvPr>
            <p:ph type="ftr" sz="quarter" idx="11"/>
          </p:nvPr>
        </p:nvSpPr>
        <p:spPr/>
        <p:txBody>
          <a:bodyPr/>
          <a:lstStyle/>
          <a:p>
            <a:endParaRPr lang="hy-AM"/>
          </a:p>
        </p:txBody>
      </p:sp>
      <p:sp>
        <p:nvSpPr>
          <p:cNvPr id="5" name="Slide Number Placeholder 4"/>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4213385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63880-2E5E-487C-B0A8-C72E61FD5064}" type="datetimeFigureOut">
              <a:rPr lang="hy-AM" smtClean="0"/>
              <a:t>20.04.2025</a:t>
            </a:fld>
            <a:endParaRPr lang="hy-AM"/>
          </a:p>
        </p:txBody>
      </p:sp>
      <p:sp>
        <p:nvSpPr>
          <p:cNvPr id="3" name="Footer Placeholder 2"/>
          <p:cNvSpPr>
            <a:spLocks noGrp="1"/>
          </p:cNvSpPr>
          <p:nvPr>
            <p:ph type="ftr" sz="quarter" idx="11"/>
          </p:nvPr>
        </p:nvSpPr>
        <p:spPr/>
        <p:txBody>
          <a:bodyPr/>
          <a:lstStyle/>
          <a:p>
            <a:endParaRPr lang="hy-AM"/>
          </a:p>
        </p:txBody>
      </p:sp>
      <p:sp>
        <p:nvSpPr>
          <p:cNvPr id="4" name="Slide Number Placeholder 3"/>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712569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hy-AM"/>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63880-2E5E-487C-B0A8-C72E61FD5064}" type="datetimeFigureOut">
              <a:rPr lang="hy-AM" smtClean="0"/>
              <a:t>20.04.2025</a:t>
            </a:fld>
            <a:endParaRPr lang="hy-AM"/>
          </a:p>
        </p:txBody>
      </p:sp>
      <p:sp>
        <p:nvSpPr>
          <p:cNvPr id="6" name="Footer Placeholder 5"/>
          <p:cNvSpPr>
            <a:spLocks noGrp="1"/>
          </p:cNvSpPr>
          <p:nvPr>
            <p:ph type="ftr" sz="quarter" idx="11"/>
          </p:nvPr>
        </p:nvSpPr>
        <p:spPr/>
        <p:txBody>
          <a:bodyPr/>
          <a:lstStyle/>
          <a:p>
            <a:endParaRPr lang="hy-AM"/>
          </a:p>
        </p:txBody>
      </p:sp>
      <p:sp>
        <p:nvSpPr>
          <p:cNvPr id="7" name="Slide Number Placeholder 6"/>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1816389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hy-AM"/>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y-AM"/>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63880-2E5E-487C-B0A8-C72E61FD5064}" type="datetimeFigureOut">
              <a:rPr lang="hy-AM" smtClean="0"/>
              <a:t>20.04.2025</a:t>
            </a:fld>
            <a:endParaRPr lang="hy-AM"/>
          </a:p>
        </p:txBody>
      </p:sp>
      <p:sp>
        <p:nvSpPr>
          <p:cNvPr id="6" name="Footer Placeholder 5"/>
          <p:cNvSpPr>
            <a:spLocks noGrp="1"/>
          </p:cNvSpPr>
          <p:nvPr>
            <p:ph type="ftr" sz="quarter" idx="11"/>
          </p:nvPr>
        </p:nvSpPr>
        <p:spPr/>
        <p:txBody>
          <a:bodyPr/>
          <a:lstStyle/>
          <a:p>
            <a:endParaRPr lang="hy-AM"/>
          </a:p>
        </p:txBody>
      </p:sp>
      <p:sp>
        <p:nvSpPr>
          <p:cNvPr id="7" name="Slide Number Placeholder 6"/>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3545485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y-A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4" name="Date Placeholder 3"/>
          <p:cNvSpPr>
            <a:spLocks noGrp="1"/>
          </p:cNvSpPr>
          <p:nvPr>
            <p:ph type="dt" sz="half" idx="10"/>
          </p:nvPr>
        </p:nvSpPr>
        <p:spPr/>
        <p:txBody>
          <a:bodyPr/>
          <a:lstStyle/>
          <a:p>
            <a:fld id="{52463880-2E5E-487C-B0A8-C72E61FD5064}" type="datetimeFigureOut">
              <a:rPr lang="hy-AM" smtClean="0"/>
              <a:t>20.04.2025</a:t>
            </a:fld>
            <a:endParaRPr lang="hy-AM"/>
          </a:p>
        </p:txBody>
      </p:sp>
      <p:sp>
        <p:nvSpPr>
          <p:cNvPr id="5" name="Footer Placeholder 4"/>
          <p:cNvSpPr>
            <a:spLocks noGrp="1"/>
          </p:cNvSpPr>
          <p:nvPr>
            <p:ph type="ftr" sz="quarter" idx="11"/>
          </p:nvPr>
        </p:nvSpPr>
        <p:spPr/>
        <p:txBody>
          <a:bodyPr/>
          <a:lstStyle/>
          <a:p>
            <a:endParaRPr lang="hy-AM"/>
          </a:p>
        </p:txBody>
      </p:sp>
      <p:sp>
        <p:nvSpPr>
          <p:cNvPr id="6" name="Slide Number Placeholder 5"/>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14304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hy-AM"/>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4" name="Date Placeholder 3"/>
          <p:cNvSpPr>
            <a:spLocks noGrp="1"/>
          </p:cNvSpPr>
          <p:nvPr>
            <p:ph type="dt" sz="half" idx="10"/>
          </p:nvPr>
        </p:nvSpPr>
        <p:spPr/>
        <p:txBody>
          <a:bodyPr/>
          <a:lstStyle/>
          <a:p>
            <a:fld id="{52463880-2E5E-487C-B0A8-C72E61FD5064}" type="datetimeFigureOut">
              <a:rPr lang="hy-AM" smtClean="0"/>
              <a:t>20.04.2025</a:t>
            </a:fld>
            <a:endParaRPr lang="hy-AM"/>
          </a:p>
        </p:txBody>
      </p:sp>
      <p:sp>
        <p:nvSpPr>
          <p:cNvPr id="5" name="Footer Placeholder 4"/>
          <p:cNvSpPr>
            <a:spLocks noGrp="1"/>
          </p:cNvSpPr>
          <p:nvPr>
            <p:ph type="ftr" sz="quarter" idx="11"/>
          </p:nvPr>
        </p:nvSpPr>
        <p:spPr/>
        <p:txBody>
          <a:bodyPr/>
          <a:lstStyle/>
          <a:p>
            <a:endParaRPr lang="hy-AM"/>
          </a:p>
        </p:txBody>
      </p:sp>
      <p:sp>
        <p:nvSpPr>
          <p:cNvPr id="6" name="Slide Number Placeholder 5"/>
          <p:cNvSpPr>
            <a:spLocks noGrp="1"/>
          </p:cNvSpPr>
          <p:nvPr>
            <p:ph type="sldNum" sz="quarter" idx="12"/>
          </p:nvPr>
        </p:nvSpPr>
        <p:spPr/>
        <p:txBody>
          <a:bodyPr/>
          <a:lstStyle/>
          <a:p>
            <a:fld id="{B6C2A5C7-249C-461E-B8A4-3A204812B70A}" type="slidenum">
              <a:rPr lang="hy-AM" smtClean="0"/>
              <a:t>‹#›</a:t>
            </a:fld>
            <a:endParaRPr lang="hy-AM"/>
          </a:p>
        </p:txBody>
      </p:sp>
    </p:spTree>
    <p:extLst>
      <p:ext uri="{BB962C8B-B14F-4D97-AF65-F5344CB8AC3E}">
        <p14:creationId xmlns:p14="http://schemas.microsoft.com/office/powerpoint/2010/main" val="4125246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hy-AM"/>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y-AM"/>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63880-2E5E-487C-B0A8-C72E61FD5064}" type="datetimeFigureOut">
              <a:rPr lang="hy-AM" smtClean="0"/>
              <a:t>20.04.2025</a:t>
            </a:fld>
            <a:endParaRPr lang="hy-AM"/>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y-AM"/>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2A5C7-249C-461E-B8A4-3A204812B70A}" type="slidenum">
              <a:rPr lang="hy-AM" smtClean="0"/>
              <a:t>‹#›</a:t>
            </a:fld>
            <a:endParaRPr lang="hy-AM"/>
          </a:p>
        </p:txBody>
      </p:sp>
    </p:spTree>
    <p:extLst>
      <p:ext uri="{BB962C8B-B14F-4D97-AF65-F5344CB8AC3E}">
        <p14:creationId xmlns:p14="http://schemas.microsoft.com/office/powerpoint/2010/main" val="365002694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pic>
        <p:nvPicPr>
          <p:cNvPr id="4" name="Picture 8" descr="Was The 19th Century A Time Of Relative Peace? | HistoryExtr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2" y="1"/>
            <a:ext cx="12192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594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4" name="Picture 8" descr="Was The 19th Century A Time Of Relative Peace? | HistoryExtr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V="1">
            <a:off x="-2" y="1"/>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45" name="Freeform 44"/>
          <p:cNvSpPr/>
          <p:nvPr/>
        </p:nvSpPr>
        <p:spPr>
          <a:xfrm>
            <a:off x="4152900" y="-3"/>
            <a:ext cx="12192001" cy="6858002"/>
          </a:xfrm>
          <a:custGeom>
            <a:avLst/>
            <a:gdLst/>
            <a:ahLst/>
            <a:cxnLst/>
            <a:rect l="l" t="t" r="r" b="b"/>
            <a:pathLst>
              <a:path w="12192001" h="6858002">
                <a:moveTo>
                  <a:pt x="551878" y="3925918"/>
                </a:moveTo>
                <a:lnTo>
                  <a:pt x="634961" y="3925918"/>
                </a:lnTo>
                <a:lnTo>
                  <a:pt x="634961" y="4013913"/>
                </a:lnTo>
                <a:cubicBezTo>
                  <a:pt x="634961" y="4046928"/>
                  <a:pt x="628071" y="4069779"/>
                  <a:pt x="614292" y="4082467"/>
                </a:cubicBezTo>
                <a:cubicBezTo>
                  <a:pt x="600513" y="4095154"/>
                  <a:pt x="579845" y="4101498"/>
                  <a:pt x="552287" y="4101498"/>
                </a:cubicBezTo>
                <a:cubicBezTo>
                  <a:pt x="523910" y="4101498"/>
                  <a:pt x="502900" y="4094882"/>
                  <a:pt x="489258" y="4081648"/>
                </a:cubicBezTo>
                <a:cubicBezTo>
                  <a:pt x="475615" y="4068415"/>
                  <a:pt x="468794" y="4045564"/>
                  <a:pt x="468794" y="4013094"/>
                </a:cubicBezTo>
                <a:cubicBezTo>
                  <a:pt x="468794" y="3980079"/>
                  <a:pt x="475820" y="3957296"/>
                  <a:pt x="489872" y="3944745"/>
                </a:cubicBezTo>
                <a:cubicBezTo>
                  <a:pt x="503924" y="3932194"/>
                  <a:pt x="524592" y="3925918"/>
                  <a:pt x="551878" y="3925918"/>
                </a:cubicBezTo>
                <a:close/>
                <a:moveTo>
                  <a:pt x="6301740" y="3589902"/>
                </a:moveTo>
                <a:lnTo>
                  <a:pt x="6301740" y="3691402"/>
                </a:lnTo>
                <a:lnTo>
                  <a:pt x="6403650" y="3691402"/>
                </a:lnTo>
                <a:lnTo>
                  <a:pt x="6403650" y="3943108"/>
                </a:lnTo>
                <a:cubicBezTo>
                  <a:pt x="6403650" y="4037242"/>
                  <a:pt x="6423091" y="4103613"/>
                  <a:pt x="6461972" y="4142221"/>
                </a:cubicBezTo>
                <a:cubicBezTo>
                  <a:pt x="6500853" y="4180830"/>
                  <a:pt x="6561221" y="4200134"/>
                  <a:pt x="6643077" y="4200134"/>
                </a:cubicBezTo>
                <a:cubicBezTo>
                  <a:pt x="6724933" y="4200134"/>
                  <a:pt x="6785301" y="4180898"/>
                  <a:pt x="6824183" y="4142426"/>
                </a:cubicBezTo>
                <a:cubicBezTo>
                  <a:pt x="6863063" y="4103954"/>
                  <a:pt x="6882505" y="4037515"/>
                  <a:pt x="6882505" y="3943108"/>
                </a:cubicBezTo>
                <a:lnTo>
                  <a:pt x="6882505" y="3916095"/>
                </a:lnTo>
                <a:lnTo>
                  <a:pt x="6761358" y="3916095"/>
                </a:lnTo>
                <a:lnTo>
                  <a:pt x="6761358" y="3934104"/>
                </a:lnTo>
                <a:cubicBezTo>
                  <a:pt x="6761358" y="3980216"/>
                  <a:pt x="6757811" y="4014322"/>
                  <a:pt x="6750717" y="4036423"/>
                </a:cubicBezTo>
                <a:cubicBezTo>
                  <a:pt x="6743623" y="4058524"/>
                  <a:pt x="6731617" y="4074759"/>
                  <a:pt x="6714701" y="4085127"/>
                </a:cubicBezTo>
                <a:cubicBezTo>
                  <a:pt x="6697784" y="4095496"/>
                  <a:pt x="6673909" y="4100680"/>
                  <a:pt x="6643077" y="4100680"/>
                </a:cubicBezTo>
                <a:cubicBezTo>
                  <a:pt x="6612245" y="4100680"/>
                  <a:pt x="6588371" y="4095496"/>
                  <a:pt x="6571453" y="4085127"/>
                </a:cubicBezTo>
                <a:cubicBezTo>
                  <a:pt x="6554537" y="4074759"/>
                  <a:pt x="6542531" y="4058524"/>
                  <a:pt x="6535437" y="4036423"/>
                </a:cubicBezTo>
                <a:cubicBezTo>
                  <a:pt x="6528343" y="4014322"/>
                  <a:pt x="6524796" y="3980216"/>
                  <a:pt x="6524796" y="3934104"/>
                </a:cubicBezTo>
                <a:lnTo>
                  <a:pt x="6524796" y="3589902"/>
                </a:lnTo>
                <a:close/>
                <a:moveTo>
                  <a:pt x="5786199" y="3589902"/>
                </a:moveTo>
                <a:lnTo>
                  <a:pt x="5786199" y="4189902"/>
                </a:lnTo>
                <a:lnTo>
                  <a:pt x="5907345" y="4189902"/>
                </a:lnTo>
                <a:lnTo>
                  <a:pt x="5907345" y="3997132"/>
                </a:lnTo>
                <a:cubicBezTo>
                  <a:pt x="5907891" y="3952385"/>
                  <a:pt x="5912052" y="3920734"/>
                  <a:pt x="5919828" y="3902180"/>
                </a:cubicBezTo>
                <a:cubicBezTo>
                  <a:pt x="5927605" y="3883626"/>
                  <a:pt x="5939814" y="3869370"/>
                  <a:pt x="5956459" y="3859411"/>
                </a:cubicBezTo>
                <a:cubicBezTo>
                  <a:pt x="5973103" y="3849452"/>
                  <a:pt x="5996159" y="3844472"/>
                  <a:pt x="6025627" y="3844472"/>
                </a:cubicBezTo>
                <a:cubicBezTo>
                  <a:pt x="6056458" y="3844472"/>
                  <a:pt x="6080265" y="3849929"/>
                  <a:pt x="6097045" y="3860843"/>
                </a:cubicBezTo>
                <a:cubicBezTo>
                  <a:pt x="6113825" y="3871757"/>
                  <a:pt x="6125831" y="3887241"/>
                  <a:pt x="6133061" y="3907296"/>
                </a:cubicBezTo>
                <a:cubicBezTo>
                  <a:pt x="6140292" y="3927351"/>
                  <a:pt x="6143907" y="3961935"/>
                  <a:pt x="6143907" y="4011048"/>
                </a:cubicBezTo>
                <a:lnTo>
                  <a:pt x="6143907" y="4037242"/>
                </a:lnTo>
                <a:lnTo>
                  <a:pt x="6265053" y="4037242"/>
                </a:lnTo>
                <a:lnTo>
                  <a:pt x="6265053" y="4002044"/>
                </a:lnTo>
                <a:cubicBezTo>
                  <a:pt x="6265053" y="3907637"/>
                  <a:pt x="6245613" y="3841198"/>
                  <a:pt x="6206731" y="3802726"/>
                </a:cubicBezTo>
                <a:cubicBezTo>
                  <a:pt x="6167851" y="3764254"/>
                  <a:pt x="6107482" y="3745018"/>
                  <a:pt x="6025627" y="3745018"/>
                </a:cubicBezTo>
                <a:cubicBezTo>
                  <a:pt x="6001343" y="3745018"/>
                  <a:pt x="5979855" y="3747201"/>
                  <a:pt x="5961165" y="3751566"/>
                </a:cubicBezTo>
                <a:cubicBezTo>
                  <a:pt x="5942475" y="3755932"/>
                  <a:pt x="5924535" y="3762616"/>
                  <a:pt x="5907345" y="3771621"/>
                </a:cubicBezTo>
                <a:lnTo>
                  <a:pt x="5907345" y="3589902"/>
                </a:lnTo>
                <a:close/>
                <a:moveTo>
                  <a:pt x="4601007" y="3589902"/>
                </a:moveTo>
                <a:lnTo>
                  <a:pt x="4601007" y="3943108"/>
                </a:lnTo>
                <a:cubicBezTo>
                  <a:pt x="4601007" y="4037242"/>
                  <a:pt x="4620447" y="4103613"/>
                  <a:pt x="4659329" y="4142221"/>
                </a:cubicBezTo>
                <a:cubicBezTo>
                  <a:pt x="4698210" y="4180830"/>
                  <a:pt x="4758579" y="4200134"/>
                  <a:pt x="4840434" y="4200134"/>
                </a:cubicBezTo>
                <a:cubicBezTo>
                  <a:pt x="4922017" y="4200134"/>
                  <a:pt x="4982316" y="4181035"/>
                  <a:pt x="5021334" y="4142835"/>
                </a:cubicBezTo>
                <a:cubicBezTo>
                  <a:pt x="5060352" y="4104636"/>
                  <a:pt x="5079861" y="4040107"/>
                  <a:pt x="5079861" y="3949247"/>
                </a:cubicBezTo>
                <a:lnTo>
                  <a:pt x="5079861" y="3930420"/>
                </a:lnTo>
                <a:lnTo>
                  <a:pt x="4958715" y="3930420"/>
                </a:lnTo>
                <a:lnTo>
                  <a:pt x="4958715" y="3940243"/>
                </a:lnTo>
                <a:cubicBezTo>
                  <a:pt x="4958715" y="3987173"/>
                  <a:pt x="4955031" y="4020393"/>
                  <a:pt x="4947665" y="4039902"/>
                </a:cubicBezTo>
                <a:cubicBezTo>
                  <a:pt x="4940297" y="4059411"/>
                  <a:pt x="4928223" y="4074418"/>
                  <a:pt x="4911443" y="4084922"/>
                </a:cubicBezTo>
                <a:cubicBezTo>
                  <a:pt x="4894663" y="4095427"/>
                  <a:pt x="4870993" y="4100680"/>
                  <a:pt x="4840434" y="4100680"/>
                </a:cubicBezTo>
                <a:cubicBezTo>
                  <a:pt x="4809602" y="4100680"/>
                  <a:pt x="4785795" y="4095359"/>
                  <a:pt x="4769015" y="4084718"/>
                </a:cubicBezTo>
                <a:cubicBezTo>
                  <a:pt x="4752235" y="4074077"/>
                  <a:pt x="4740229" y="4058592"/>
                  <a:pt x="4732999" y="4038265"/>
                </a:cubicBezTo>
                <a:cubicBezTo>
                  <a:pt x="4725768" y="4017938"/>
                  <a:pt x="4722153" y="3983217"/>
                  <a:pt x="4722153" y="3934104"/>
                </a:cubicBezTo>
                <a:lnTo>
                  <a:pt x="4722153" y="3856750"/>
                </a:lnTo>
                <a:lnTo>
                  <a:pt x="5096232" y="3856750"/>
                </a:lnTo>
                <a:lnTo>
                  <a:pt x="5096232" y="3755249"/>
                </a:lnTo>
                <a:lnTo>
                  <a:pt x="4722153" y="3755249"/>
                </a:lnTo>
                <a:lnTo>
                  <a:pt x="4722153" y="3589902"/>
                </a:lnTo>
                <a:close/>
                <a:moveTo>
                  <a:pt x="3920490" y="3589902"/>
                </a:moveTo>
                <a:lnTo>
                  <a:pt x="3920490" y="3691402"/>
                </a:lnTo>
                <a:lnTo>
                  <a:pt x="4022400" y="3691402"/>
                </a:lnTo>
                <a:lnTo>
                  <a:pt x="4022400" y="3943108"/>
                </a:lnTo>
                <a:cubicBezTo>
                  <a:pt x="4022400" y="4037242"/>
                  <a:pt x="4041841" y="4103613"/>
                  <a:pt x="4080722" y="4142221"/>
                </a:cubicBezTo>
                <a:cubicBezTo>
                  <a:pt x="4119603" y="4180830"/>
                  <a:pt x="4179972" y="4200134"/>
                  <a:pt x="4261827" y="4200134"/>
                </a:cubicBezTo>
                <a:cubicBezTo>
                  <a:pt x="4343683" y="4200134"/>
                  <a:pt x="4404051" y="4180898"/>
                  <a:pt x="4442933" y="4142426"/>
                </a:cubicBezTo>
                <a:cubicBezTo>
                  <a:pt x="4481814" y="4103954"/>
                  <a:pt x="4501255" y="4037515"/>
                  <a:pt x="4501255" y="3943108"/>
                </a:cubicBezTo>
                <a:lnTo>
                  <a:pt x="4501255" y="3916095"/>
                </a:lnTo>
                <a:lnTo>
                  <a:pt x="4380109" y="3916095"/>
                </a:lnTo>
                <a:lnTo>
                  <a:pt x="4380109" y="3934104"/>
                </a:lnTo>
                <a:cubicBezTo>
                  <a:pt x="4380109" y="3980216"/>
                  <a:pt x="4376561" y="4014322"/>
                  <a:pt x="4369467" y="4036423"/>
                </a:cubicBezTo>
                <a:cubicBezTo>
                  <a:pt x="4362373" y="4058524"/>
                  <a:pt x="4350367" y="4074759"/>
                  <a:pt x="4333451" y="4085127"/>
                </a:cubicBezTo>
                <a:cubicBezTo>
                  <a:pt x="4316534" y="4095496"/>
                  <a:pt x="4292659" y="4100680"/>
                  <a:pt x="4261827" y="4100680"/>
                </a:cubicBezTo>
                <a:cubicBezTo>
                  <a:pt x="4230995" y="4100680"/>
                  <a:pt x="4207121" y="4095496"/>
                  <a:pt x="4190204" y="4085127"/>
                </a:cubicBezTo>
                <a:cubicBezTo>
                  <a:pt x="4173287" y="4074759"/>
                  <a:pt x="4161281" y="4058524"/>
                  <a:pt x="4154187" y="4036423"/>
                </a:cubicBezTo>
                <a:cubicBezTo>
                  <a:pt x="4147093" y="4014322"/>
                  <a:pt x="4143546" y="3980216"/>
                  <a:pt x="4143546" y="3934104"/>
                </a:cubicBezTo>
                <a:lnTo>
                  <a:pt x="4143546" y="3589902"/>
                </a:lnTo>
                <a:close/>
                <a:moveTo>
                  <a:pt x="3301365" y="3589902"/>
                </a:moveTo>
                <a:lnTo>
                  <a:pt x="3301365" y="3691402"/>
                </a:lnTo>
                <a:lnTo>
                  <a:pt x="3403275" y="3691402"/>
                </a:lnTo>
                <a:lnTo>
                  <a:pt x="3403275" y="3943108"/>
                </a:lnTo>
                <a:cubicBezTo>
                  <a:pt x="3403275" y="4037242"/>
                  <a:pt x="3422716" y="4103613"/>
                  <a:pt x="3461597" y="4142221"/>
                </a:cubicBezTo>
                <a:cubicBezTo>
                  <a:pt x="3500479" y="4180830"/>
                  <a:pt x="3560847" y="4200134"/>
                  <a:pt x="3642702" y="4200134"/>
                </a:cubicBezTo>
                <a:cubicBezTo>
                  <a:pt x="3724558" y="4200134"/>
                  <a:pt x="3784926" y="4180898"/>
                  <a:pt x="3823807" y="4142426"/>
                </a:cubicBezTo>
                <a:cubicBezTo>
                  <a:pt x="3862689" y="4103954"/>
                  <a:pt x="3882129" y="4037515"/>
                  <a:pt x="3882129" y="3943108"/>
                </a:cubicBezTo>
                <a:lnTo>
                  <a:pt x="3882129" y="3916095"/>
                </a:lnTo>
                <a:lnTo>
                  <a:pt x="3760983" y="3916095"/>
                </a:lnTo>
                <a:lnTo>
                  <a:pt x="3760983" y="3934104"/>
                </a:lnTo>
                <a:cubicBezTo>
                  <a:pt x="3760983" y="3980216"/>
                  <a:pt x="3757436" y="4014322"/>
                  <a:pt x="3750342" y="4036423"/>
                </a:cubicBezTo>
                <a:cubicBezTo>
                  <a:pt x="3743248" y="4058524"/>
                  <a:pt x="3731243" y="4074759"/>
                  <a:pt x="3714326" y="4085127"/>
                </a:cubicBezTo>
                <a:cubicBezTo>
                  <a:pt x="3697409" y="4095496"/>
                  <a:pt x="3673535" y="4100680"/>
                  <a:pt x="3642702" y="4100680"/>
                </a:cubicBezTo>
                <a:cubicBezTo>
                  <a:pt x="3611870" y="4100680"/>
                  <a:pt x="3587995" y="4095496"/>
                  <a:pt x="3571079" y="4085127"/>
                </a:cubicBezTo>
                <a:cubicBezTo>
                  <a:pt x="3554162" y="4074759"/>
                  <a:pt x="3542157" y="4058524"/>
                  <a:pt x="3535063" y="4036423"/>
                </a:cubicBezTo>
                <a:cubicBezTo>
                  <a:pt x="3527969" y="4014322"/>
                  <a:pt x="3524421" y="3980216"/>
                  <a:pt x="3524421" y="3934104"/>
                </a:cubicBezTo>
                <a:lnTo>
                  <a:pt x="3524421" y="3589902"/>
                </a:lnTo>
                <a:close/>
                <a:moveTo>
                  <a:pt x="2743632" y="3589902"/>
                </a:moveTo>
                <a:lnTo>
                  <a:pt x="2743632" y="3943108"/>
                </a:lnTo>
                <a:cubicBezTo>
                  <a:pt x="2743632" y="4035059"/>
                  <a:pt x="2763413" y="4100884"/>
                  <a:pt x="2802977" y="4140584"/>
                </a:cubicBezTo>
                <a:cubicBezTo>
                  <a:pt x="2842541" y="4180284"/>
                  <a:pt x="2903932" y="4200134"/>
                  <a:pt x="2987152" y="4200134"/>
                </a:cubicBezTo>
                <a:cubicBezTo>
                  <a:pt x="3026988" y="4200134"/>
                  <a:pt x="3060821" y="4195973"/>
                  <a:pt x="3088653" y="4187651"/>
                </a:cubicBezTo>
                <a:cubicBezTo>
                  <a:pt x="3116483" y="4179329"/>
                  <a:pt x="3139812" y="4167528"/>
                  <a:pt x="3158639" y="4152248"/>
                </a:cubicBezTo>
                <a:cubicBezTo>
                  <a:pt x="3170099" y="4161253"/>
                  <a:pt x="3183264" y="4170393"/>
                  <a:pt x="3198134" y="4179670"/>
                </a:cubicBezTo>
                <a:cubicBezTo>
                  <a:pt x="3213005" y="4188947"/>
                  <a:pt x="3231081" y="4198361"/>
                  <a:pt x="3252363" y="4207910"/>
                </a:cubicBezTo>
                <a:lnTo>
                  <a:pt x="3291245" y="4109684"/>
                </a:lnTo>
                <a:cubicBezTo>
                  <a:pt x="3274874" y="4104227"/>
                  <a:pt x="3260276" y="4098429"/>
                  <a:pt x="3247452" y="4092289"/>
                </a:cubicBezTo>
                <a:cubicBezTo>
                  <a:pt x="3234629" y="4086150"/>
                  <a:pt x="3222895" y="4079806"/>
                  <a:pt x="3212254" y="4073258"/>
                </a:cubicBezTo>
                <a:cubicBezTo>
                  <a:pt x="3219075" y="4054431"/>
                  <a:pt x="3223850" y="4034104"/>
                  <a:pt x="3226579" y="4012276"/>
                </a:cubicBezTo>
                <a:cubicBezTo>
                  <a:pt x="3229307" y="3990448"/>
                  <a:pt x="3230672" y="3967392"/>
                  <a:pt x="3230672" y="3943108"/>
                </a:cubicBezTo>
                <a:lnTo>
                  <a:pt x="3230672" y="3589902"/>
                </a:lnTo>
                <a:lnTo>
                  <a:pt x="3109525" y="3589902"/>
                </a:lnTo>
                <a:lnTo>
                  <a:pt x="3109525" y="3925918"/>
                </a:lnTo>
                <a:cubicBezTo>
                  <a:pt x="3109525" y="3939015"/>
                  <a:pt x="3110549" y="3951771"/>
                  <a:pt x="3112595" y="3964186"/>
                </a:cubicBezTo>
                <a:cubicBezTo>
                  <a:pt x="3114641" y="3976600"/>
                  <a:pt x="3115938" y="3988538"/>
                  <a:pt x="3116483" y="3999997"/>
                </a:cubicBezTo>
                <a:cubicBezTo>
                  <a:pt x="3105569" y="3992085"/>
                  <a:pt x="3093564" y="3984445"/>
                  <a:pt x="3080467" y="3977078"/>
                </a:cubicBezTo>
                <a:cubicBezTo>
                  <a:pt x="3067370" y="3969711"/>
                  <a:pt x="3052363" y="3962617"/>
                  <a:pt x="3035447" y="3955795"/>
                </a:cubicBezTo>
                <a:lnTo>
                  <a:pt x="2999839" y="4058524"/>
                </a:lnTo>
                <a:cubicBezTo>
                  <a:pt x="3014574" y="4063163"/>
                  <a:pt x="3027670" y="4067869"/>
                  <a:pt x="3039130" y="4072644"/>
                </a:cubicBezTo>
                <a:cubicBezTo>
                  <a:pt x="3050590" y="4077419"/>
                  <a:pt x="3060958" y="4082262"/>
                  <a:pt x="3070235" y="4087173"/>
                </a:cubicBezTo>
                <a:cubicBezTo>
                  <a:pt x="3060412" y="4091539"/>
                  <a:pt x="3048679" y="4094882"/>
                  <a:pt x="3035037" y="4097201"/>
                </a:cubicBezTo>
                <a:cubicBezTo>
                  <a:pt x="3021395" y="4099520"/>
                  <a:pt x="3005433" y="4100680"/>
                  <a:pt x="2987152" y="4100680"/>
                </a:cubicBezTo>
                <a:cubicBezTo>
                  <a:pt x="2956320" y="4100680"/>
                  <a:pt x="2932036" y="4095359"/>
                  <a:pt x="2914300" y="4084718"/>
                </a:cubicBezTo>
                <a:cubicBezTo>
                  <a:pt x="2896565" y="4074077"/>
                  <a:pt x="2883878" y="4058183"/>
                  <a:pt x="2876238" y="4037037"/>
                </a:cubicBezTo>
                <a:cubicBezTo>
                  <a:pt x="2868598" y="4015891"/>
                  <a:pt x="2864778" y="3978852"/>
                  <a:pt x="2864778" y="3925918"/>
                </a:cubicBezTo>
                <a:lnTo>
                  <a:pt x="2864778" y="3589902"/>
                </a:lnTo>
                <a:close/>
                <a:moveTo>
                  <a:pt x="2148989" y="3589902"/>
                </a:moveTo>
                <a:lnTo>
                  <a:pt x="2148989" y="3790038"/>
                </a:lnTo>
                <a:cubicBezTo>
                  <a:pt x="2148989" y="3884172"/>
                  <a:pt x="2168430" y="3950543"/>
                  <a:pt x="2207311" y="3989151"/>
                </a:cubicBezTo>
                <a:cubicBezTo>
                  <a:pt x="2246193" y="4027760"/>
                  <a:pt x="2306561" y="4047064"/>
                  <a:pt x="2388417" y="4047064"/>
                </a:cubicBezTo>
                <a:cubicBezTo>
                  <a:pt x="2412700" y="4047064"/>
                  <a:pt x="2434801" y="4044950"/>
                  <a:pt x="2454719" y="4040720"/>
                </a:cubicBezTo>
                <a:cubicBezTo>
                  <a:pt x="2474637" y="4036491"/>
                  <a:pt x="2491964" y="4029738"/>
                  <a:pt x="2506698" y="4020461"/>
                </a:cubicBezTo>
                <a:lnTo>
                  <a:pt x="2506698" y="4189902"/>
                </a:lnTo>
                <a:lnTo>
                  <a:pt x="2627844" y="4189902"/>
                </a:lnTo>
                <a:lnTo>
                  <a:pt x="2627844" y="3755249"/>
                </a:lnTo>
                <a:lnTo>
                  <a:pt x="2506698" y="3755249"/>
                </a:lnTo>
                <a:lnTo>
                  <a:pt x="2506698" y="3794949"/>
                </a:lnTo>
                <a:cubicBezTo>
                  <a:pt x="2506698" y="3837787"/>
                  <a:pt x="2502878" y="3868892"/>
                  <a:pt x="2495239" y="3888265"/>
                </a:cubicBezTo>
                <a:cubicBezTo>
                  <a:pt x="2487598" y="3907637"/>
                  <a:pt x="2475319" y="3922371"/>
                  <a:pt x="2458403" y="3932467"/>
                </a:cubicBezTo>
                <a:cubicBezTo>
                  <a:pt x="2441486" y="3942562"/>
                  <a:pt x="2418157" y="3947610"/>
                  <a:pt x="2388417" y="3947610"/>
                </a:cubicBezTo>
                <a:cubicBezTo>
                  <a:pt x="2357584" y="3947610"/>
                  <a:pt x="2333778" y="3942289"/>
                  <a:pt x="2316998" y="3931648"/>
                </a:cubicBezTo>
                <a:cubicBezTo>
                  <a:pt x="2300217" y="3921007"/>
                  <a:pt x="2288212" y="3905523"/>
                  <a:pt x="2280981" y="3885195"/>
                </a:cubicBezTo>
                <a:cubicBezTo>
                  <a:pt x="2273750" y="3864868"/>
                  <a:pt x="2270135" y="3830147"/>
                  <a:pt x="2270135" y="3781034"/>
                </a:cubicBezTo>
                <a:lnTo>
                  <a:pt x="2270135" y="3589902"/>
                </a:lnTo>
                <a:close/>
                <a:moveTo>
                  <a:pt x="1533957" y="3589902"/>
                </a:moveTo>
                <a:lnTo>
                  <a:pt x="1533957" y="3943108"/>
                </a:lnTo>
                <a:cubicBezTo>
                  <a:pt x="1533957" y="4035059"/>
                  <a:pt x="1553739" y="4100884"/>
                  <a:pt x="1593302" y="4140584"/>
                </a:cubicBezTo>
                <a:cubicBezTo>
                  <a:pt x="1632866" y="4180284"/>
                  <a:pt x="1694257" y="4200134"/>
                  <a:pt x="1777477" y="4200134"/>
                </a:cubicBezTo>
                <a:cubicBezTo>
                  <a:pt x="1817313" y="4200134"/>
                  <a:pt x="1851147" y="4195973"/>
                  <a:pt x="1878978" y="4187651"/>
                </a:cubicBezTo>
                <a:cubicBezTo>
                  <a:pt x="1906809" y="4179329"/>
                  <a:pt x="1930137" y="4167528"/>
                  <a:pt x="1948964" y="4152248"/>
                </a:cubicBezTo>
                <a:cubicBezTo>
                  <a:pt x="1960424" y="4161253"/>
                  <a:pt x="1973589" y="4170393"/>
                  <a:pt x="1988459" y="4179670"/>
                </a:cubicBezTo>
                <a:cubicBezTo>
                  <a:pt x="2003330" y="4188947"/>
                  <a:pt x="2021406" y="4198361"/>
                  <a:pt x="2042689" y="4207910"/>
                </a:cubicBezTo>
                <a:lnTo>
                  <a:pt x="2081570" y="4109684"/>
                </a:lnTo>
                <a:cubicBezTo>
                  <a:pt x="2065200" y="4104227"/>
                  <a:pt x="2050601" y="4098429"/>
                  <a:pt x="2037777" y="4092289"/>
                </a:cubicBezTo>
                <a:cubicBezTo>
                  <a:pt x="2024953" y="4086150"/>
                  <a:pt x="2013221" y="4079806"/>
                  <a:pt x="2002579" y="4073258"/>
                </a:cubicBezTo>
                <a:cubicBezTo>
                  <a:pt x="2009401" y="4054431"/>
                  <a:pt x="2014176" y="4034104"/>
                  <a:pt x="2016904" y="4012276"/>
                </a:cubicBezTo>
                <a:cubicBezTo>
                  <a:pt x="2019633" y="3990448"/>
                  <a:pt x="2020997" y="3967392"/>
                  <a:pt x="2020997" y="3943108"/>
                </a:cubicBezTo>
                <a:lnTo>
                  <a:pt x="2020997" y="3589902"/>
                </a:lnTo>
                <a:lnTo>
                  <a:pt x="1899851" y="3589902"/>
                </a:lnTo>
                <a:lnTo>
                  <a:pt x="1899851" y="3925918"/>
                </a:lnTo>
                <a:cubicBezTo>
                  <a:pt x="1899851" y="3939015"/>
                  <a:pt x="1900874" y="3951771"/>
                  <a:pt x="1902921" y="3964186"/>
                </a:cubicBezTo>
                <a:cubicBezTo>
                  <a:pt x="1904967" y="3976600"/>
                  <a:pt x="1906264" y="3988538"/>
                  <a:pt x="1906809" y="3999997"/>
                </a:cubicBezTo>
                <a:cubicBezTo>
                  <a:pt x="1895895" y="3992085"/>
                  <a:pt x="1883890" y="3984445"/>
                  <a:pt x="1870792" y="3977078"/>
                </a:cubicBezTo>
                <a:cubicBezTo>
                  <a:pt x="1857695" y="3969711"/>
                  <a:pt x="1842689" y="3962617"/>
                  <a:pt x="1825772" y="3955795"/>
                </a:cubicBezTo>
                <a:lnTo>
                  <a:pt x="1790164" y="4058524"/>
                </a:lnTo>
                <a:cubicBezTo>
                  <a:pt x="1804899" y="4063163"/>
                  <a:pt x="1817995" y="4067869"/>
                  <a:pt x="1829456" y="4072644"/>
                </a:cubicBezTo>
                <a:cubicBezTo>
                  <a:pt x="1840915" y="4077419"/>
                  <a:pt x="1851283" y="4082262"/>
                  <a:pt x="1860560" y="4087173"/>
                </a:cubicBezTo>
                <a:cubicBezTo>
                  <a:pt x="1850738" y="4091539"/>
                  <a:pt x="1839005" y="4094882"/>
                  <a:pt x="1825362" y="4097201"/>
                </a:cubicBezTo>
                <a:cubicBezTo>
                  <a:pt x="1811720" y="4099520"/>
                  <a:pt x="1795758" y="4100680"/>
                  <a:pt x="1777477" y="4100680"/>
                </a:cubicBezTo>
                <a:cubicBezTo>
                  <a:pt x="1746645" y="4100680"/>
                  <a:pt x="1722361" y="4095359"/>
                  <a:pt x="1704626" y="4084718"/>
                </a:cubicBezTo>
                <a:cubicBezTo>
                  <a:pt x="1686890" y="4074077"/>
                  <a:pt x="1674203" y="4058183"/>
                  <a:pt x="1666563" y="4037037"/>
                </a:cubicBezTo>
                <a:cubicBezTo>
                  <a:pt x="1658923" y="4015891"/>
                  <a:pt x="1655104" y="3978852"/>
                  <a:pt x="1655104" y="3925918"/>
                </a:cubicBezTo>
                <a:lnTo>
                  <a:pt x="1655104" y="3589902"/>
                </a:lnTo>
                <a:close/>
                <a:moveTo>
                  <a:pt x="1247984" y="3589902"/>
                </a:moveTo>
                <a:lnTo>
                  <a:pt x="1247984" y="3794949"/>
                </a:lnTo>
                <a:cubicBezTo>
                  <a:pt x="1247438" y="3839697"/>
                  <a:pt x="1243277" y="3871348"/>
                  <a:pt x="1235501" y="3889902"/>
                </a:cubicBezTo>
                <a:cubicBezTo>
                  <a:pt x="1227725" y="3908456"/>
                  <a:pt x="1215514" y="3922712"/>
                  <a:pt x="1198870" y="3932671"/>
                </a:cubicBezTo>
                <a:cubicBezTo>
                  <a:pt x="1182226" y="3942630"/>
                  <a:pt x="1159170" y="3947610"/>
                  <a:pt x="1129702" y="3947610"/>
                </a:cubicBezTo>
                <a:cubicBezTo>
                  <a:pt x="1098871" y="3947610"/>
                  <a:pt x="1075064" y="3942289"/>
                  <a:pt x="1058284" y="3931648"/>
                </a:cubicBezTo>
                <a:cubicBezTo>
                  <a:pt x="1041503" y="3921007"/>
                  <a:pt x="1029498" y="3905523"/>
                  <a:pt x="1022267" y="3885195"/>
                </a:cubicBezTo>
                <a:cubicBezTo>
                  <a:pt x="1015037" y="3864868"/>
                  <a:pt x="1011421" y="3830147"/>
                  <a:pt x="1011421" y="3781034"/>
                </a:cubicBezTo>
                <a:lnTo>
                  <a:pt x="1011421" y="3754840"/>
                </a:lnTo>
                <a:lnTo>
                  <a:pt x="890275" y="3754840"/>
                </a:lnTo>
                <a:lnTo>
                  <a:pt x="890275" y="3790038"/>
                </a:lnTo>
                <a:cubicBezTo>
                  <a:pt x="890275" y="3884172"/>
                  <a:pt x="909716" y="3950543"/>
                  <a:pt x="948598" y="3989151"/>
                </a:cubicBezTo>
                <a:cubicBezTo>
                  <a:pt x="987479" y="4027760"/>
                  <a:pt x="1047847" y="4047064"/>
                  <a:pt x="1129702" y="4047064"/>
                </a:cubicBezTo>
                <a:cubicBezTo>
                  <a:pt x="1153987" y="4047064"/>
                  <a:pt x="1176224" y="4044745"/>
                  <a:pt x="1196415" y="4040107"/>
                </a:cubicBezTo>
                <a:cubicBezTo>
                  <a:pt x="1216606" y="4035468"/>
                  <a:pt x="1233796" y="4028920"/>
                  <a:pt x="1247984" y="4020461"/>
                </a:cubicBezTo>
                <a:lnTo>
                  <a:pt x="1247984" y="4189902"/>
                </a:lnTo>
                <a:lnTo>
                  <a:pt x="1471449" y="4189902"/>
                </a:lnTo>
                <a:lnTo>
                  <a:pt x="1471449" y="4088401"/>
                </a:lnTo>
                <a:lnTo>
                  <a:pt x="1369130" y="4088401"/>
                </a:lnTo>
                <a:lnTo>
                  <a:pt x="1369130" y="3589902"/>
                </a:lnTo>
                <a:close/>
                <a:moveTo>
                  <a:pt x="5440509" y="3579670"/>
                </a:moveTo>
                <a:cubicBezTo>
                  <a:pt x="5358653" y="3579670"/>
                  <a:pt x="5298285" y="3598974"/>
                  <a:pt x="5259403" y="3637582"/>
                </a:cubicBezTo>
                <a:cubicBezTo>
                  <a:pt x="5220522" y="3676191"/>
                  <a:pt x="5201081" y="3742562"/>
                  <a:pt x="5201081" y="3836696"/>
                </a:cubicBezTo>
                <a:lnTo>
                  <a:pt x="5201081" y="4189902"/>
                </a:lnTo>
                <a:lnTo>
                  <a:pt x="5322227" y="4189902"/>
                </a:lnTo>
                <a:lnTo>
                  <a:pt x="5322227" y="3845700"/>
                </a:lnTo>
                <a:cubicBezTo>
                  <a:pt x="5322227" y="3796586"/>
                  <a:pt x="5325843" y="3762003"/>
                  <a:pt x="5333073" y="3741948"/>
                </a:cubicBezTo>
                <a:cubicBezTo>
                  <a:pt x="5340303" y="3721894"/>
                  <a:pt x="5352309" y="3706409"/>
                  <a:pt x="5369089" y="3695495"/>
                </a:cubicBezTo>
                <a:cubicBezTo>
                  <a:pt x="5385870" y="3684581"/>
                  <a:pt x="5409676" y="3679124"/>
                  <a:pt x="5440509" y="3679124"/>
                </a:cubicBezTo>
                <a:cubicBezTo>
                  <a:pt x="5471341" y="3679124"/>
                  <a:pt x="5495147" y="3684581"/>
                  <a:pt x="5511927" y="3695495"/>
                </a:cubicBezTo>
                <a:cubicBezTo>
                  <a:pt x="5528708" y="3706409"/>
                  <a:pt x="5540713" y="3721894"/>
                  <a:pt x="5547944" y="3741948"/>
                </a:cubicBezTo>
                <a:cubicBezTo>
                  <a:pt x="5555175" y="3762003"/>
                  <a:pt x="5558790" y="3796586"/>
                  <a:pt x="5558790" y="3845700"/>
                </a:cubicBezTo>
                <a:lnTo>
                  <a:pt x="5558790" y="3871894"/>
                </a:lnTo>
                <a:lnTo>
                  <a:pt x="5679936" y="3871894"/>
                </a:lnTo>
                <a:lnTo>
                  <a:pt x="5679936" y="3836696"/>
                </a:lnTo>
                <a:cubicBezTo>
                  <a:pt x="5679936" y="3742289"/>
                  <a:pt x="5660495" y="3675850"/>
                  <a:pt x="5621614" y="3637378"/>
                </a:cubicBezTo>
                <a:cubicBezTo>
                  <a:pt x="5582733" y="3598906"/>
                  <a:pt x="5522364" y="3579670"/>
                  <a:pt x="5440509" y="3579670"/>
                </a:cubicBezTo>
                <a:close/>
                <a:moveTo>
                  <a:pt x="461836" y="3579670"/>
                </a:moveTo>
                <a:cubicBezTo>
                  <a:pt x="361700" y="3579670"/>
                  <a:pt x="285097" y="3602112"/>
                  <a:pt x="232027" y="3646996"/>
                </a:cubicBezTo>
                <a:cubicBezTo>
                  <a:pt x="178957" y="3691880"/>
                  <a:pt x="152423" y="3755113"/>
                  <a:pt x="152423" y="3836696"/>
                </a:cubicBezTo>
                <a:lnTo>
                  <a:pt x="152423" y="4189902"/>
                </a:lnTo>
                <a:lnTo>
                  <a:pt x="273569" y="4189902"/>
                </a:lnTo>
                <a:lnTo>
                  <a:pt x="273569" y="3845700"/>
                </a:lnTo>
                <a:cubicBezTo>
                  <a:pt x="273569" y="3788128"/>
                  <a:pt x="288780" y="3745973"/>
                  <a:pt x="319203" y="3719233"/>
                </a:cubicBezTo>
                <a:cubicBezTo>
                  <a:pt x="349626" y="3692494"/>
                  <a:pt x="397171" y="3679124"/>
                  <a:pt x="461836" y="3679124"/>
                </a:cubicBezTo>
                <a:cubicBezTo>
                  <a:pt x="520772" y="3679124"/>
                  <a:pt x="564360" y="3690584"/>
                  <a:pt x="592601" y="3713503"/>
                </a:cubicBezTo>
                <a:cubicBezTo>
                  <a:pt x="620841" y="3736423"/>
                  <a:pt x="634961" y="3772985"/>
                  <a:pt x="634961" y="3823190"/>
                </a:cubicBezTo>
                <a:lnTo>
                  <a:pt x="634961" y="3824417"/>
                </a:lnTo>
                <a:lnTo>
                  <a:pt x="552696" y="3824417"/>
                </a:lnTo>
                <a:cubicBezTo>
                  <a:pt x="484483" y="3824417"/>
                  <a:pt x="432846" y="3840311"/>
                  <a:pt x="397784" y="3872098"/>
                </a:cubicBezTo>
                <a:cubicBezTo>
                  <a:pt x="362723" y="3903885"/>
                  <a:pt x="345192" y="3950884"/>
                  <a:pt x="345192" y="4013094"/>
                </a:cubicBezTo>
                <a:cubicBezTo>
                  <a:pt x="345192" y="4075304"/>
                  <a:pt x="362791" y="4122167"/>
                  <a:pt x="397989" y="4153681"/>
                </a:cubicBezTo>
                <a:cubicBezTo>
                  <a:pt x="433187" y="4185195"/>
                  <a:pt x="484619" y="4200952"/>
                  <a:pt x="552287" y="4200952"/>
                </a:cubicBezTo>
                <a:cubicBezTo>
                  <a:pt x="619954" y="4200952"/>
                  <a:pt x="670841" y="4185059"/>
                  <a:pt x="704947" y="4153272"/>
                </a:cubicBezTo>
                <a:cubicBezTo>
                  <a:pt x="739054" y="4121485"/>
                  <a:pt x="756107" y="4075032"/>
                  <a:pt x="756107" y="4013913"/>
                </a:cubicBezTo>
                <a:lnTo>
                  <a:pt x="756107" y="3925918"/>
                </a:lnTo>
                <a:lnTo>
                  <a:pt x="853925" y="3925918"/>
                </a:lnTo>
                <a:lnTo>
                  <a:pt x="853925" y="3824417"/>
                </a:lnTo>
                <a:lnTo>
                  <a:pt x="756107" y="3824417"/>
                </a:lnTo>
                <a:lnTo>
                  <a:pt x="756107" y="3814185"/>
                </a:lnTo>
                <a:cubicBezTo>
                  <a:pt x="756107" y="3742153"/>
                  <a:pt x="730663" y="3685059"/>
                  <a:pt x="679777" y="3642903"/>
                </a:cubicBezTo>
                <a:cubicBezTo>
                  <a:pt x="628890" y="3600747"/>
                  <a:pt x="556243" y="3579670"/>
                  <a:pt x="461836" y="3579670"/>
                </a:cubicBezTo>
                <a:close/>
                <a:moveTo>
                  <a:pt x="788998" y="2905627"/>
                </a:moveTo>
                <a:cubicBezTo>
                  <a:pt x="813281" y="2905627"/>
                  <a:pt x="833336" y="2914154"/>
                  <a:pt x="849161" y="2931207"/>
                </a:cubicBezTo>
                <a:cubicBezTo>
                  <a:pt x="864987" y="2948260"/>
                  <a:pt x="872899" y="2970839"/>
                  <a:pt x="872899" y="2998942"/>
                </a:cubicBezTo>
                <a:cubicBezTo>
                  <a:pt x="872899" y="3031139"/>
                  <a:pt x="865123" y="3055764"/>
                  <a:pt x="849571" y="3072817"/>
                </a:cubicBezTo>
                <a:cubicBezTo>
                  <a:pt x="834018" y="3089870"/>
                  <a:pt x="814373" y="3098397"/>
                  <a:pt x="790635" y="3098397"/>
                </a:cubicBezTo>
                <a:cubicBezTo>
                  <a:pt x="766351" y="3098397"/>
                  <a:pt x="746092" y="3089529"/>
                  <a:pt x="729857" y="3071794"/>
                </a:cubicBezTo>
                <a:cubicBezTo>
                  <a:pt x="713622" y="3054058"/>
                  <a:pt x="705506" y="3029365"/>
                  <a:pt x="705506" y="2997715"/>
                </a:cubicBezTo>
                <a:cubicBezTo>
                  <a:pt x="705506" y="2975068"/>
                  <a:pt x="712395" y="2954058"/>
                  <a:pt x="726174" y="2934686"/>
                </a:cubicBezTo>
                <a:cubicBezTo>
                  <a:pt x="739953" y="2915313"/>
                  <a:pt x="760894" y="2905627"/>
                  <a:pt x="788998" y="2905627"/>
                </a:cubicBezTo>
                <a:close/>
                <a:moveTo>
                  <a:pt x="2005407" y="2905218"/>
                </a:moveTo>
                <a:lnTo>
                  <a:pt x="2005407" y="3020225"/>
                </a:lnTo>
                <a:lnTo>
                  <a:pt x="2231328" y="3020225"/>
                </a:lnTo>
                <a:lnTo>
                  <a:pt x="2231328" y="2905218"/>
                </a:lnTo>
                <a:close/>
                <a:moveTo>
                  <a:pt x="1721629" y="2673158"/>
                </a:moveTo>
                <a:cubicBezTo>
                  <a:pt x="1735545" y="2673158"/>
                  <a:pt x="1747891" y="2677591"/>
                  <a:pt x="1758669" y="2686459"/>
                </a:cubicBezTo>
                <a:cubicBezTo>
                  <a:pt x="1769446" y="2695327"/>
                  <a:pt x="1778383" y="2712926"/>
                  <a:pt x="1785476" y="2739256"/>
                </a:cubicBezTo>
                <a:cubicBezTo>
                  <a:pt x="1792571" y="2765586"/>
                  <a:pt x="1796118" y="2813949"/>
                  <a:pt x="1796118" y="2884345"/>
                </a:cubicBezTo>
                <a:cubicBezTo>
                  <a:pt x="1796118" y="2954740"/>
                  <a:pt x="1792161" y="3004672"/>
                  <a:pt x="1784249" y="3034140"/>
                </a:cubicBezTo>
                <a:cubicBezTo>
                  <a:pt x="1778246" y="3057060"/>
                  <a:pt x="1769788" y="3072953"/>
                  <a:pt x="1758873" y="3081821"/>
                </a:cubicBezTo>
                <a:cubicBezTo>
                  <a:pt x="1747959" y="3090689"/>
                  <a:pt x="1735545" y="3095123"/>
                  <a:pt x="1721629" y="3095123"/>
                </a:cubicBezTo>
                <a:cubicBezTo>
                  <a:pt x="1707714" y="3095123"/>
                  <a:pt x="1695367" y="3090757"/>
                  <a:pt x="1684590" y="3082026"/>
                </a:cubicBezTo>
                <a:cubicBezTo>
                  <a:pt x="1673812" y="3073294"/>
                  <a:pt x="1664876" y="3055764"/>
                  <a:pt x="1657782" y="3029434"/>
                </a:cubicBezTo>
                <a:cubicBezTo>
                  <a:pt x="1650688" y="3003103"/>
                  <a:pt x="1647141" y="2954740"/>
                  <a:pt x="1647141" y="2884345"/>
                </a:cubicBezTo>
                <a:cubicBezTo>
                  <a:pt x="1647141" y="2813949"/>
                  <a:pt x="1651097" y="2763881"/>
                  <a:pt x="1659010" y="2734140"/>
                </a:cubicBezTo>
                <a:cubicBezTo>
                  <a:pt x="1665012" y="2711220"/>
                  <a:pt x="1673471" y="2695327"/>
                  <a:pt x="1684385" y="2686459"/>
                </a:cubicBezTo>
                <a:cubicBezTo>
                  <a:pt x="1695299" y="2677591"/>
                  <a:pt x="1707714" y="2673158"/>
                  <a:pt x="1721629" y="2673158"/>
                </a:cubicBezTo>
                <a:close/>
                <a:moveTo>
                  <a:pt x="788588" y="2669065"/>
                </a:moveTo>
                <a:cubicBezTo>
                  <a:pt x="809871" y="2669065"/>
                  <a:pt x="826992" y="2675545"/>
                  <a:pt x="839953" y="2688505"/>
                </a:cubicBezTo>
                <a:cubicBezTo>
                  <a:pt x="852913" y="2701466"/>
                  <a:pt x="859393" y="2718724"/>
                  <a:pt x="859393" y="2740279"/>
                </a:cubicBezTo>
                <a:cubicBezTo>
                  <a:pt x="859393" y="2763199"/>
                  <a:pt x="852845" y="2781138"/>
                  <a:pt x="839748" y="2794099"/>
                </a:cubicBezTo>
                <a:cubicBezTo>
                  <a:pt x="826651" y="2807059"/>
                  <a:pt x="809189" y="2813540"/>
                  <a:pt x="787361" y="2813540"/>
                </a:cubicBezTo>
                <a:cubicBezTo>
                  <a:pt x="765805" y="2813540"/>
                  <a:pt x="748547" y="2807128"/>
                  <a:pt x="735587" y="2794304"/>
                </a:cubicBezTo>
                <a:cubicBezTo>
                  <a:pt x="722627" y="2781480"/>
                  <a:pt x="716146" y="2763608"/>
                  <a:pt x="716146" y="2740688"/>
                </a:cubicBezTo>
                <a:cubicBezTo>
                  <a:pt x="716146" y="2719133"/>
                  <a:pt x="722695" y="2701807"/>
                  <a:pt x="735792" y="2688710"/>
                </a:cubicBezTo>
                <a:cubicBezTo>
                  <a:pt x="748888" y="2675613"/>
                  <a:pt x="766487" y="2669065"/>
                  <a:pt x="788588" y="2669065"/>
                </a:cubicBezTo>
                <a:close/>
                <a:moveTo>
                  <a:pt x="1060497" y="2588437"/>
                </a:moveTo>
                <a:lnTo>
                  <a:pt x="1060497" y="2695259"/>
                </a:lnTo>
                <a:lnTo>
                  <a:pt x="1322026" y="2695259"/>
                </a:lnTo>
                <a:cubicBezTo>
                  <a:pt x="1268001" y="2763199"/>
                  <a:pt x="1224823" y="2840279"/>
                  <a:pt x="1192489" y="2926500"/>
                </a:cubicBezTo>
                <a:cubicBezTo>
                  <a:pt x="1160156" y="3012721"/>
                  <a:pt x="1143036" y="3097305"/>
                  <a:pt x="1141125" y="3180252"/>
                </a:cubicBezTo>
                <a:lnTo>
                  <a:pt x="1252039" y="3180252"/>
                </a:lnTo>
                <a:cubicBezTo>
                  <a:pt x="1251766" y="3127319"/>
                  <a:pt x="1260429" y="3067223"/>
                  <a:pt x="1278028" y="2999966"/>
                </a:cubicBezTo>
                <a:cubicBezTo>
                  <a:pt x="1295627" y="2932708"/>
                  <a:pt x="1321207" y="2869201"/>
                  <a:pt x="1354768" y="2809447"/>
                </a:cubicBezTo>
                <a:cubicBezTo>
                  <a:pt x="1388329" y="2749693"/>
                  <a:pt x="1421344" y="2703853"/>
                  <a:pt x="1453813" y="2671930"/>
                </a:cubicBezTo>
                <a:lnTo>
                  <a:pt x="1453813" y="2588437"/>
                </a:lnTo>
                <a:close/>
                <a:moveTo>
                  <a:pt x="4063365" y="2580252"/>
                </a:moveTo>
                <a:lnTo>
                  <a:pt x="4063365" y="2681752"/>
                </a:lnTo>
                <a:lnTo>
                  <a:pt x="4165275" y="2681752"/>
                </a:lnTo>
                <a:lnTo>
                  <a:pt x="4165275" y="2933458"/>
                </a:lnTo>
                <a:cubicBezTo>
                  <a:pt x="4165275" y="3027592"/>
                  <a:pt x="4184716" y="3093963"/>
                  <a:pt x="4223597" y="3132572"/>
                </a:cubicBezTo>
                <a:cubicBezTo>
                  <a:pt x="4262479" y="3171180"/>
                  <a:pt x="4322847" y="3190484"/>
                  <a:pt x="4404703" y="3190484"/>
                </a:cubicBezTo>
                <a:cubicBezTo>
                  <a:pt x="4486558" y="3190484"/>
                  <a:pt x="4546926" y="3171248"/>
                  <a:pt x="4585807" y="3132776"/>
                </a:cubicBezTo>
                <a:cubicBezTo>
                  <a:pt x="4624689" y="3094304"/>
                  <a:pt x="4644129" y="3027865"/>
                  <a:pt x="4644129" y="2933458"/>
                </a:cubicBezTo>
                <a:lnTo>
                  <a:pt x="4644129" y="2906446"/>
                </a:lnTo>
                <a:lnTo>
                  <a:pt x="4522983" y="2906446"/>
                </a:lnTo>
                <a:lnTo>
                  <a:pt x="4522983" y="2924454"/>
                </a:lnTo>
                <a:cubicBezTo>
                  <a:pt x="4522983" y="2970566"/>
                  <a:pt x="4519437" y="3004672"/>
                  <a:pt x="4512343" y="3026773"/>
                </a:cubicBezTo>
                <a:cubicBezTo>
                  <a:pt x="4505248" y="3048874"/>
                  <a:pt x="4493243" y="3065109"/>
                  <a:pt x="4476326" y="3075477"/>
                </a:cubicBezTo>
                <a:cubicBezTo>
                  <a:pt x="4459409" y="3085845"/>
                  <a:pt x="4435535" y="3091030"/>
                  <a:pt x="4404703" y="3091030"/>
                </a:cubicBezTo>
                <a:cubicBezTo>
                  <a:pt x="4373870" y="3091030"/>
                  <a:pt x="4349995" y="3085845"/>
                  <a:pt x="4333079" y="3075477"/>
                </a:cubicBezTo>
                <a:cubicBezTo>
                  <a:pt x="4316162" y="3065109"/>
                  <a:pt x="4304157" y="3048874"/>
                  <a:pt x="4297063" y="3026773"/>
                </a:cubicBezTo>
                <a:cubicBezTo>
                  <a:pt x="4289968" y="3004672"/>
                  <a:pt x="4286421" y="2970566"/>
                  <a:pt x="4286421" y="2924454"/>
                </a:cubicBezTo>
                <a:lnTo>
                  <a:pt x="4286421" y="2580252"/>
                </a:lnTo>
                <a:close/>
                <a:moveTo>
                  <a:pt x="3505632" y="2580252"/>
                </a:moveTo>
                <a:lnTo>
                  <a:pt x="3505632" y="2933458"/>
                </a:lnTo>
                <a:cubicBezTo>
                  <a:pt x="3505632" y="3025409"/>
                  <a:pt x="3525413" y="3091234"/>
                  <a:pt x="3564977" y="3130934"/>
                </a:cubicBezTo>
                <a:cubicBezTo>
                  <a:pt x="3604540" y="3170634"/>
                  <a:pt x="3665932" y="3190484"/>
                  <a:pt x="3749152" y="3190484"/>
                </a:cubicBezTo>
                <a:cubicBezTo>
                  <a:pt x="3788988" y="3190484"/>
                  <a:pt x="3822821" y="3186323"/>
                  <a:pt x="3850653" y="3178001"/>
                </a:cubicBezTo>
                <a:cubicBezTo>
                  <a:pt x="3878483" y="3169679"/>
                  <a:pt x="3901812" y="3157878"/>
                  <a:pt x="3920639" y="3142599"/>
                </a:cubicBezTo>
                <a:cubicBezTo>
                  <a:pt x="3932099" y="3151603"/>
                  <a:pt x="3945264" y="3160743"/>
                  <a:pt x="3960134" y="3170020"/>
                </a:cubicBezTo>
                <a:cubicBezTo>
                  <a:pt x="3975005" y="3179297"/>
                  <a:pt x="3993081" y="3188711"/>
                  <a:pt x="4014363" y="3198260"/>
                </a:cubicBezTo>
                <a:lnTo>
                  <a:pt x="4053245" y="3100034"/>
                </a:lnTo>
                <a:cubicBezTo>
                  <a:pt x="4036874" y="3094577"/>
                  <a:pt x="4022276" y="3088779"/>
                  <a:pt x="4009452" y="3082640"/>
                </a:cubicBezTo>
                <a:cubicBezTo>
                  <a:pt x="3996628" y="3076500"/>
                  <a:pt x="3984895" y="3070157"/>
                  <a:pt x="3974254" y="3063608"/>
                </a:cubicBezTo>
                <a:cubicBezTo>
                  <a:pt x="3981075" y="3044781"/>
                  <a:pt x="3985850" y="3024454"/>
                  <a:pt x="3988579" y="3002626"/>
                </a:cubicBezTo>
                <a:cubicBezTo>
                  <a:pt x="3991307" y="2980798"/>
                  <a:pt x="3992672" y="2957742"/>
                  <a:pt x="3992672" y="2933458"/>
                </a:cubicBezTo>
                <a:lnTo>
                  <a:pt x="3992672" y="2580252"/>
                </a:lnTo>
                <a:lnTo>
                  <a:pt x="3871525" y="2580252"/>
                </a:lnTo>
                <a:lnTo>
                  <a:pt x="3871525" y="2916268"/>
                </a:lnTo>
                <a:cubicBezTo>
                  <a:pt x="3871525" y="2929365"/>
                  <a:pt x="3872549" y="2942121"/>
                  <a:pt x="3874595" y="2954536"/>
                </a:cubicBezTo>
                <a:cubicBezTo>
                  <a:pt x="3876641" y="2966950"/>
                  <a:pt x="3877937" y="2978888"/>
                  <a:pt x="3878483" y="2990348"/>
                </a:cubicBezTo>
                <a:cubicBezTo>
                  <a:pt x="3867569" y="2982435"/>
                  <a:pt x="3855564" y="2974795"/>
                  <a:pt x="3842467" y="2967428"/>
                </a:cubicBezTo>
                <a:cubicBezTo>
                  <a:pt x="3829370" y="2960061"/>
                  <a:pt x="3814363" y="2952967"/>
                  <a:pt x="3797447" y="2946146"/>
                </a:cubicBezTo>
                <a:lnTo>
                  <a:pt x="3761839" y="3048874"/>
                </a:lnTo>
                <a:cubicBezTo>
                  <a:pt x="3776573" y="3053513"/>
                  <a:pt x="3789670" y="3058219"/>
                  <a:pt x="3801130" y="3062994"/>
                </a:cubicBezTo>
                <a:cubicBezTo>
                  <a:pt x="3812590" y="3067769"/>
                  <a:pt x="3822958" y="3072612"/>
                  <a:pt x="3832235" y="3077524"/>
                </a:cubicBezTo>
                <a:cubicBezTo>
                  <a:pt x="3822412" y="3081889"/>
                  <a:pt x="3810679" y="3085232"/>
                  <a:pt x="3797037" y="3087551"/>
                </a:cubicBezTo>
                <a:cubicBezTo>
                  <a:pt x="3783394" y="3089870"/>
                  <a:pt x="3767433" y="3091030"/>
                  <a:pt x="3749152" y="3091030"/>
                </a:cubicBezTo>
                <a:cubicBezTo>
                  <a:pt x="3718319" y="3091030"/>
                  <a:pt x="3694035" y="3085709"/>
                  <a:pt x="3676300" y="3075068"/>
                </a:cubicBezTo>
                <a:cubicBezTo>
                  <a:pt x="3658565" y="3064427"/>
                  <a:pt x="3645877" y="3048533"/>
                  <a:pt x="3638237" y="3027387"/>
                </a:cubicBezTo>
                <a:cubicBezTo>
                  <a:pt x="3630597" y="3006241"/>
                  <a:pt x="3626778" y="2969201"/>
                  <a:pt x="3626778" y="2916268"/>
                </a:cubicBezTo>
                <a:lnTo>
                  <a:pt x="3626778" y="2580252"/>
                </a:lnTo>
                <a:close/>
                <a:moveTo>
                  <a:pt x="2910990" y="2580252"/>
                </a:moveTo>
                <a:lnTo>
                  <a:pt x="2910990" y="2780388"/>
                </a:lnTo>
                <a:cubicBezTo>
                  <a:pt x="2910990" y="2874522"/>
                  <a:pt x="2930430" y="2940893"/>
                  <a:pt x="2969311" y="2979502"/>
                </a:cubicBezTo>
                <a:cubicBezTo>
                  <a:pt x="3008192" y="3018110"/>
                  <a:pt x="3068561" y="3037414"/>
                  <a:pt x="3150416" y="3037414"/>
                </a:cubicBezTo>
                <a:cubicBezTo>
                  <a:pt x="3174700" y="3037414"/>
                  <a:pt x="3196801" y="3035300"/>
                  <a:pt x="3216719" y="3031071"/>
                </a:cubicBezTo>
                <a:cubicBezTo>
                  <a:pt x="3236637" y="3026841"/>
                  <a:pt x="3253963" y="3020088"/>
                  <a:pt x="3268697" y="3010811"/>
                </a:cubicBezTo>
                <a:lnTo>
                  <a:pt x="3268697" y="3180252"/>
                </a:lnTo>
                <a:lnTo>
                  <a:pt x="3389843" y="3180252"/>
                </a:lnTo>
                <a:lnTo>
                  <a:pt x="3389843" y="2745600"/>
                </a:lnTo>
                <a:lnTo>
                  <a:pt x="3268697" y="2745600"/>
                </a:lnTo>
                <a:lnTo>
                  <a:pt x="3268697" y="2785300"/>
                </a:lnTo>
                <a:cubicBezTo>
                  <a:pt x="3268697" y="2828137"/>
                  <a:pt x="3264877" y="2859242"/>
                  <a:pt x="3257237" y="2878615"/>
                </a:cubicBezTo>
                <a:cubicBezTo>
                  <a:pt x="3249597" y="2897987"/>
                  <a:pt x="3237319" y="2912721"/>
                  <a:pt x="3220403" y="2922817"/>
                </a:cubicBezTo>
                <a:cubicBezTo>
                  <a:pt x="3203486" y="2932912"/>
                  <a:pt x="3180157" y="2937960"/>
                  <a:pt x="3150416" y="2937960"/>
                </a:cubicBezTo>
                <a:cubicBezTo>
                  <a:pt x="3119584" y="2937960"/>
                  <a:pt x="3095777" y="2932639"/>
                  <a:pt x="3078997" y="2921998"/>
                </a:cubicBezTo>
                <a:cubicBezTo>
                  <a:pt x="3062217" y="2911357"/>
                  <a:pt x="3050211" y="2895873"/>
                  <a:pt x="3042981" y="2875545"/>
                </a:cubicBezTo>
                <a:cubicBezTo>
                  <a:pt x="3035751" y="2855218"/>
                  <a:pt x="3032135" y="2820498"/>
                  <a:pt x="3032135" y="2771384"/>
                </a:cubicBezTo>
                <a:lnTo>
                  <a:pt x="3032135" y="2580252"/>
                </a:lnTo>
                <a:close/>
                <a:moveTo>
                  <a:pt x="2295957" y="2580252"/>
                </a:moveTo>
                <a:lnTo>
                  <a:pt x="2295957" y="2933458"/>
                </a:lnTo>
                <a:cubicBezTo>
                  <a:pt x="2295957" y="3025409"/>
                  <a:pt x="2315739" y="3091234"/>
                  <a:pt x="2355302" y="3130934"/>
                </a:cubicBezTo>
                <a:cubicBezTo>
                  <a:pt x="2394865" y="3170634"/>
                  <a:pt x="2456257" y="3190484"/>
                  <a:pt x="2539477" y="3190484"/>
                </a:cubicBezTo>
                <a:cubicBezTo>
                  <a:pt x="2579314" y="3190484"/>
                  <a:pt x="2613147" y="3186323"/>
                  <a:pt x="2640978" y="3178001"/>
                </a:cubicBezTo>
                <a:cubicBezTo>
                  <a:pt x="2668808" y="3169679"/>
                  <a:pt x="2692137" y="3157878"/>
                  <a:pt x="2710964" y="3142599"/>
                </a:cubicBezTo>
                <a:cubicBezTo>
                  <a:pt x="2722424" y="3151603"/>
                  <a:pt x="2735589" y="3160743"/>
                  <a:pt x="2750460" y="3170020"/>
                </a:cubicBezTo>
                <a:cubicBezTo>
                  <a:pt x="2765330" y="3179297"/>
                  <a:pt x="2783406" y="3188711"/>
                  <a:pt x="2804689" y="3198260"/>
                </a:cubicBezTo>
                <a:lnTo>
                  <a:pt x="2843570" y="3100034"/>
                </a:lnTo>
                <a:cubicBezTo>
                  <a:pt x="2827199" y="3094577"/>
                  <a:pt x="2812601" y="3088779"/>
                  <a:pt x="2799777" y="3082640"/>
                </a:cubicBezTo>
                <a:cubicBezTo>
                  <a:pt x="2786953" y="3076500"/>
                  <a:pt x="2775221" y="3070157"/>
                  <a:pt x="2764579" y="3063608"/>
                </a:cubicBezTo>
                <a:cubicBezTo>
                  <a:pt x="2771401" y="3044781"/>
                  <a:pt x="2776175" y="3024454"/>
                  <a:pt x="2778904" y="3002626"/>
                </a:cubicBezTo>
                <a:cubicBezTo>
                  <a:pt x="2781633" y="2980798"/>
                  <a:pt x="2782998" y="2957742"/>
                  <a:pt x="2782998" y="2933458"/>
                </a:cubicBezTo>
                <a:lnTo>
                  <a:pt x="2782998" y="2580252"/>
                </a:lnTo>
                <a:lnTo>
                  <a:pt x="2661851" y="2580252"/>
                </a:lnTo>
                <a:lnTo>
                  <a:pt x="2661851" y="2916268"/>
                </a:lnTo>
                <a:cubicBezTo>
                  <a:pt x="2661851" y="2929365"/>
                  <a:pt x="2662874" y="2942121"/>
                  <a:pt x="2664920" y="2954536"/>
                </a:cubicBezTo>
                <a:cubicBezTo>
                  <a:pt x="2666967" y="2966950"/>
                  <a:pt x="2668263" y="2978888"/>
                  <a:pt x="2668808" y="2990348"/>
                </a:cubicBezTo>
                <a:cubicBezTo>
                  <a:pt x="2657894" y="2982435"/>
                  <a:pt x="2645889" y="2974795"/>
                  <a:pt x="2632792" y="2967428"/>
                </a:cubicBezTo>
                <a:cubicBezTo>
                  <a:pt x="2619696" y="2960061"/>
                  <a:pt x="2604688" y="2952967"/>
                  <a:pt x="2587772" y="2946146"/>
                </a:cubicBezTo>
                <a:lnTo>
                  <a:pt x="2552164" y="3048874"/>
                </a:lnTo>
                <a:cubicBezTo>
                  <a:pt x="2566898" y="3053513"/>
                  <a:pt x="2579995" y="3058219"/>
                  <a:pt x="2591455" y="3062994"/>
                </a:cubicBezTo>
                <a:cubicBezTo>
                  <a:pt x="2602915" y="3067769"/>
                  <a:pt x="2613283" y="3072612"/>
                  <a:pt x="2622561" y="3077524"/>
                </a:cubicBezTo>
                <a:cubicBezTo>
                  <a:pt x="2612737" y="3081889"/>
                  <a:pt x="2601005" y="3085232"/>
                  <a:pt x="2587362" y="3087551"/>
                </a:cubicBezTo>
                <a:cubicBezTo>
                  <a:pt x="2573720" y="3089870"/>
                  <a:pt x="2557759" y="3091030"/>
                  <a:pt x="2539477" y="3091030"/>
                </a:cubicBezTo>
                <a:cubicBezTo>
                  <a:pt x="2508645" y="3091030"/>
                  <a:pt x="2484361" y="3085709"/>
                  <a:pt x="2466625" y="3075068"/>
                </a:cubicBezTo>
                <a:cubicBezTo>
                  <a:pt x="2448891" y="3064427"/>
                  <a:pt x="2436203" y="3048533"/>
                  <a:pt x="2428563" y="3027387"/>
                </a:cubicBezTo>
                <a:cubicBezTo>
                  <a:pt x="2420923" y="3006241"/>
                  <a:pt x="2417103" y="2969201"/>
                  <a:pt x="2417103" y="2916268"/>
                </a:cubicBezTo>
                <a:lnTo>
                  <a:pt x="2417103" y="2580252"/>
                </a:lnTo>
                <a:close/>
                <a:moveTo>
                  <a:pt x="1721629" y="2577796"/>
                </a:moveTo>
                <a:cubicBezTo>
                  <a:pt x="1663512" y="2577796"/>
                  <a:pt x="1618218" y="2598260"/>
                  <a:pt x="1585749" y="2639188"/>
                </a:cubicBezTo>
                <a:cubicBezTo>
                  <a:pt x="1546458" y="2688847"/>
                  <a:pt x="1526813" y="2770156"/>
                  <a:pt x="1526813" y="2883117"/>
                </a:cubicBezTo>
                <a:cubicBezTo>
                  <a:pt x="1526813" y="2998260"/>
                  <a:pt x="1544685" y="3078274"/>
                  <a:pt x="1580428" y="3123158"/>
                </a:cubicBezTo>
                <a:cubicBezTo>
                  <a:pt x="1616172" y="3168042"/>
                  <a:pt x="1663239" y="3190484"/>
                  <a:pt x="1721629" y="3190484"/>
                </a:cubicBezTo>
                <a:cubicBezTo>
                  <a:pt x="1779746" y="3190484"/>
                  <a:pt x="1825040" y="3170020"/>
                  <a:pt x="1857509" y="3129093"/>
                </a:cubicBezTo>
                <a:cubicBezTo>
                  <a:pt x="1896800" y="3079434"/>
                  <a:pt x="1916445" y="2997851"/>
                  <a:pt x="1916445" y="2884345"/>
                </a:cubicBezTo>
                <a:cubicBezTo>
                  <a:pt x="1916445" y="2770566"/>
                  <a:pt x="1896937" y="2689119"/>
                  <a:pt x="1857918" y="2640006"/>
                </a:cubicBezTo>
                <a:cubicBezTo>
                  <a:pt x="1825176" y="2598533"/>
                  <a:pt x="1779746" y="2577796"/>
                  <a:pt x="1721629" y="2577796"/>
                </a:cubicBezTo>
                <a:close/>
                <a:moveTo>
                  <a:pt x="787361" y="2577796"/>
                </a:moveTo>
                <a:cubicBezTo>
                  <a:pt x="729789" y="2577796"/>
                  <a:pt x="685382" y="2592393"/>
                  <a:pt x="654141" y="2621589"/>
                </a:cubicBezTo>
                <a:cubicBezTo>
                  <a:pt x="622899" y="2650784"/>
                  <a:pt x="607278" y="2687755"/>
                  <a:pt x="607278" y="2732503"/>
                </a:cubicBezTo>
                <a:cubicBezTo>
                  <a:pt x="607278" y="2758697"/>
                  <a:pt x="614032" y="2782776"/>
                  <a:pt x="627538" y="2804740"/>
                </a:cubicBezTo>
                <a:cubicBezTo>
                  <a:pt x="641044" y="2826705"/>
                  <a:pt x="662667" y="2843963"/>
                  <a:pt x="692408" y="2856514"/>
                </a:cubicBezTo>
                <a:cubicBezTo>
                  <a:pt x="657756" y="2871248"/>
                  <a:pt x="632381" y="2892189"/>
                  <a:pt x="616283" y="2919338"/>
                </a:cubicBezTo>
                <a:cubicBezTo>
                  <a:pt x="600184" y="2946487"/>
                  <a:pt x="592135" y="2976296"/>
                  <a:pt x="592135" y="3008765"/>
                </a:cubicBezTo>
                <a:cubicBezTo>
                  <a:pt x="592135" y="3067701"/>
                  <a:pt x="613554" y="3114086"/>
                  <a:pt x="656392" y="3147919"/>
                </a:cubicBezTo>
                <a:cubicBezTo>
                  <a:pt x="692681" y="3176569"/>
                  <a:pt x="738111" y="3190894"/>
                  <a:pt x="792682" y="3190894"/>
                </a:cubicBezTo>
                <a:cubicBezTo>
                  <a:pt x="851344" y="3190894"/>
                  <a:pt x="898343" y="3173567"/>
                  <a:pt x="933677" y="3138915"/>
                </a:cubicBezTo>
                <a:cubicBezTo>
                  <a:pt x="969011" y="3104263"/>
                  <a:pt x="986679" y="3059242"/>
                  <a:pt x="986679" y="3003854"/>
                </a:cubicBezTo>
                <a:cubicBezTo>
                  <a:pt x="986679" y="2970293"/>
                  <a:pt x="978016" y="2940689"/>
                  <a:pt x="960689" y="2915041"/>
                </a:cubicBezTo>
                <a:cubicBezTo>
                  <a:pt x="943363" y="2889392"/>
                  <a:pt x="918056" y="2869884"/>
                  <a:pt x="884769" y="2856514"/>
                </a:cubicBezTo>
                <a:cubicBezTo>
                  <a:pt x="910962" y="2845054"/>
                  <a:pt x="931290" y="2828478"/>
                  <a:pt x="945751" y="2806787"/>
                </a:cubicBezTo>
                <a:cubicBezTo>
                  <a:pt x="960212" y="2785095"/>
                  <a:pt x="967442" y="2760334"/>
                  <a:pt x="967442" y="2732503"/>
                </a:cubicBezTo>
                <a:cubicBezTo>
                  <a:pt x="967442" y="2687755"/>
                  <a:pt x="951685" y="2650784"/>
                  <a:pt x="920171" y="2621589"/>
                </a:cubicBezTo>
                <a:cubicBezTo>
                  <a:pt x="888657" y="2592393"/>
                  <a:pt x="844386" y="2577796"/>
                  <a:pt x="787361" y="2577796"/>
                </a:cubicBezTo>
                <a:close/>
                <a:moveTo>
                  <a:pt x="328003" y="2577796"/>
                </a:moveTo>
                <a:cubicBezTo>
                  <a:pt x="314906" y="2614358"/>
                  <a:pt x="290758" y="2646350"/>
                  <a:pt x="255560" y="2673772"/>
                </a:cubicBezTo>
                <a:cubicBezTo>
                  <a:pt x="220363" y="2701193"/>
                  <a:pt x="187757" y="2719815"/>
                  <a:pt x="157743" y="2729638"/>
                </a:cubicBezTo>
                <a:lnTo>
                  <a:pt x="157743" y="2834004"/>
                </a:lnTo>
                <a:cubicBezTo>
                  <a:pt x="214769" y="2815177"/>
                  <a:pt x="264292" y="2786118"/>
                  <a:pt x="306311" y="2746828"/>
                </a:cubicBezTo>
                <a:lnTo>
                  <a:pt x="306311" y="3180252"/>
                </a:lnTo>
                <a:lnTo>
                  <a:pt x="421318" y="3180252"/>
                </a:lnTo>
                <a:lnTo>
                  <a:pt x="421318" y="2577796"/>
                </a:lnTo>
                <a:close/>
                <a:moveTo>
                  <a:pt x="5370522" y="1905502"/>
                </a:moveTo>
                <a:cubicBezTo>
                  <a:pt x="5394806" y="1905502"/>
                  <a:pt x="5414861" y="1914029"/>
                  <a:pt x="5430686" y="1931082"/>
                </a:cubicBezTo>
                <a:cubicBezTo>
                  <a:pt x="5446511" y="1948135"/>
                  <a:pt x="5454424" y="1970714"/>
                  <a:pt x="5454424" y="1998817"/>
                </a:cubicBezTo>
                <a:cubicBezTo>
                  <a:pt x="5454424" y="2031014"/>
                  <a:pt x="5446648" y="2055639"/>
                  <a:pt x="5431095" y="2072692"/>
                </a:cubicBezTo>
                <a:cubicBezTo>
                  <a:pt x="5415543" y="2089745"/>
                  <a:pt x="5395897" y="2098272"/>
                  <a:pt x="5372159" y="2098272"/>
                </a:cubicBezTo>
                <a:cubicBezTo>
                  <a:pt x="5347875" y="2098272"/>
                  <a:pt x="5327616" y="2089404"/>
                  <a:pt x="5311381" y="2071669"/>
                </a:cubicBezTo>
                <a:cubicBezTo>
                  <a:pt x="5295147" y="2053933"/>
                  <a:pt x="5287029" y="2029240"/>
                  <a:pt x="5287029" y="1997589"/>
                </a:cubicBezTo>
                <a:cubicBezTo>
                  <a:pt x="5287029" y="1974943"/>
                  <a:pt x="5293919" y="1953933"/>
                  <a:pt x="5307698" y="1934561"/>
                </a:cubicBezTo>
                <a:cubicBezTo>
                  <a:pt x="5321477" y="1915188"/>
                  <a:pt x="5342419" y="1905502"/>
                  <a:pt x="5370522" y="1905502"/>
                </a:cubicBezTo>
                <a:close/>
                <a:moveTo>
                  <a:pt x="6586931" y="1905093"/>
                </a:moveTo>
                <a:lnTo>
                  <a:pt x="6586931" y="2020100"/>
                </a:lnTo>
                <a:lnTo>
                  <a:pt x="6812853" y="2020100"/>
                </a:lnTo>
                <a:lnTo>
                  <a:pt x="6812853" y="1905093"/>
                </a:lnTo>
                <a:close/>
                <a:moveTo>
                  <a:pt x="5370113" y="1668940"/>
                </a:moveTo>
                <a:cubicBezTo>
                  <a:pt x="5391395" y="1668940"/>
                  <a:pt x="5408517" y="1675420"/>
                  <a:pt x="5421477" y="1688380"/>
                </a:cubicBezTo>
                <a:cubicBezTo>
                  <a:pt x="5434437" y="1701341"/>
                  <a:pt x="5440918" y="1718599"/>
                  <a:pt x="5440918" y="1740154"/>
                </a:cubicBezTo>
                <a:cubicBezTo>
                  <a:pt x="5440918" y="1763074"/>
                  <a:pt x="5434369" y="1781014"/>
                  <a:pt x="5421273" y="1793974"/>
                </a:cubicBezTo>
                <a:cubicBezTo>
                  <a:pt x="5408175" y="1806934"/>
                  <a:pt x="5390713" y="1813415"/>
                  <a:pt x="5368885" y="1813415"/>
                </a:cubicBezTo>
                <a:cubicBezTo>
                  <a:pt x="5347330" y="1813415"/>
                  <a:pt x="5330072" y="1807003"/>
                  <a:pt x="5317111" y="1794179"/>
                </a:cubicBezTo>
                <a:cubicBezTo>
                  <a:pt x="5304151" y="1781355"/>
                  <a:pt x="5297671" y="1763483"/>
                  <a:pt x="5297671" y="1740563"/>
                </a:cubicBezTo>
                <a:cubicBezTo>
                  <a:pt x="5297671" y="1719008"/>
                  <a:pt x="5304219" y="1701682"/>
                  <a:pt x="5317316" y="1688585"/>
                </a:cubicBezTo>
                <a:cubicBezTo>
                  <a:pt x="5330413" y="1675488"/>
                  <a:pt x="5348012" y="1668940"/>
                  <a:pt x="5370113" y="1668940"/>
                </a:cubicBezTo>
                <a:close/>
                <a:moveTo>
                  <a:pt x="6183235" y="1588312"/>
                </a:moveTo>
                <a:lnTo>
                  <a:pt x="6124299" y="1900591"/>
                </a:lnTo>
                <a:lnTo>
                  <a:pt x="6217615" y="1914097"/>
                </a:lnTo>
                <a:cubicBezTo>
                  <a:pt x="6243809" y="1884902"/>
                  <a:pt x="6273413" y="1870304"/>
                  <a:pt x="6306428" y="1870304"/>
                </a:cubicBezTo>
                <a:cubicBezTo>
                  <a:pt x="6332895" y="1870304"/>
                  <a:pt x="6354381" y="1879513"/>
                  <a:pt x="6370889" y="1897930"/>
                </a:cubicBezTo>
                <a:cubicBezTo>
                  <a:pt x="6387397" y="1916348"/>
                  <a:pt x="6395651" y="1943974"/>
                  <a:pt x="6395651" y="1980809"/>
                </a:cubicBezTo>
                <a:cubicBezTo>
                  <a:pt x="6395651" y="2020100"/>
                  <a:pt x="6387328" y="2049499"/>
                  <a:pt x="6370685" y="2069008"/>
                </a:cubicBezTo>
                <a:cubicBezTo>
                  <a:pt x="6354041" y="2088517"/>
                  <a:pt x="6333713" y="2098272"/>
                  <a:pt x="6309702" y="2098272"/>
                </a:cubicBezTo>
                <a:cubicBezTo>
                  <a:pt x="6288693" y="2098272"/>
                  <a:pt x="6270139" y="2090700"/>
                  <a:pt x="6254041" y="2075557"/>
                </a:cubicBezTo>
                <a:cubicBezTo>
                  <a:pt x="6237942" y="2060414"/>
                  <a:pt x="6228256" y="2039881"/>
                  <a:pt x="6224981" y="2013961"/>
                </a:cubicBezTo>
                <a:lnTo>
                  <a:pt x="6110384" y="2025830"/>
                </a:lnTo>
                <a:cubicBezTo>
                  <a:pt x="6117205" y="2076034"/>
                  <a:pt x="6138078" y="2116007"/>
                  <a:pt x="6173003" y="2145748"/>
                </a:cubicBezTo>
                <a:cubicBezTo>
                  <a:pt x="6207929" y="2175489"/>
                  <a:pt x="6253085" y="2190359"/>
                  <a:pt x="6308474" y="2190359"/>
                </a:cubicBezTo>
                <a:cubicBezTo>
                  <a:pt x="6377779" y="2190359"/>
                  <a:pt x="6431939" y="2163892"/>
                  <a:pt x="6470957" y="2110959"/>
                </a:cubicBezTo>
                <a:cubicBezTo>
                  <a:pt x="6499607" y="2072214"/>
                  <a:pt x="6513931" y="2028149"/>
                  <a:pt x="6513931" y="1978763"/>
                </a:cubicBezTo>
                <a:cubicBezTo>
                  <a:pt x="6513931" y="1919554"/>
                  <a:pt x="6496196" y="1871396"/>
                  <a:pt x="6460725" y="1834288"/>
                </a:cubicBezTo>
                <a:cubicBezTo>
                  <a:pt x="6425255" y="1797180"/>
                  <a:pt x="6382007" y="1778626"/>
                  <a:pt x="6330985" y="1778626"/>
                </a:cubicBezTo>
                <a:cubicBezTo>
                  <a:pt x="6304245" y="1778626"/>
                  <a:pt x="6278051" y="1785038"/>
                  <a:pt x="6252403" y="1797862"/>
                </a:cubicBezTo>
                <a:lnTo>
                  <a:pt x="6270411" y="1695952"/>
                </a:lnTo>
                <a:lnTo>
                  <a:pt x="6487329" y="1695952"/>
                </a:lnTo>
                <a:lnTo>
                  <a:pt x="6487329" y="1588312"/>
                </a:lnTo>
                <a:close/>
                <a:moveTo>
                  <a:pt x="3825240" y="1580127"/>
                </a:moveTo>
                <a:lnTo>
                  <a:pt x="3825240" y="1681627"/>
                </a:lnTo>
                <a:lnTo>
                  <a:pt x="3927150" y="1681627"/>
                </a:lnTo>
                <a:lnTo>
                  <a:pt x="3927150" y="1933333"/>
                </a:lnTo>
                <a:cubicBezTo>
                  <a:pt x="3927150" y="2027467"/>
                  <a:pt x="3946591" y="2093838"/>
                  <a:pt x="3985472" y="2132446"/>
                </a:cubicBezTo>
                <a:cubicBezTo>
                  <a:pt x="4024353" y="2171055"/>
                  <a:pt x="4084722" y="2190359"/>
                  <a:pt x="4166577" y="2190359"/>
                </a:cubicBezTo>
                <a:cubicBezTo>
                  <a:pt x="4248433" y="2190359"/>
                  <a:pt x="4308801" y="2171123"/>
                  <a:pt x="4347683" y="2132651"/>
                </a:cubicBezTo>
                <a:cubicBezTo>
                  <a:pt x="4386564" y="2094179"/>
                  <a:pt x="4406005" y="2027740"/>
                  <a:pt x="4406005" y="1933333"/>
                </a:cubicBezTo>
                <a:lnTo>
                  <a:pt x="4406005" y="1906321"/>
                </a:lnTo>
                <a:lnTo>
                  <a:pt x="4284859" y="1906321"/>
                </a:lnTo>
                <a:lnTo>
                  <a:pt x="4284859" y="1924329"/>
                </a:lnTo>
                <a:cubicBezTo>
                  <a:pt x="4284859" y="1970441"/>
                  <a:pt x="4281311" y="2004547"/>
                  <a:pt x="4274217" y="2026648"/>
                </a:cubicBezTo>
                <a:cubicBezTo>
                  <a:pt x="4267123" y="2048749"/>
                  <a:pt x="4255117" y="2064984"/>
                  <a:pt x="4238201" y="2075352"/>
                </a:cubicBezTo>
                <a:cubicBezTo>
                  <a:pt x="4221284" y="2085721"/>
                  <a:pt x="4197409" y="2090905"/>
                  <a:pt x="4166577" y="2090905"/>
                </a:cubicBezTo>
                <a:cubicBezTo>
                  <a:pt x="4135745" y="2090905"/>
                  <a:pt x="4111871" y="2085721"/>
                  <a:pt x="4094954" y="2075352"/>
                </a:cubicBezTo>
                <a:cubicBezTo>
                  <a:pt x="4078037" y="2064984"/>
                  <a:pt x="4066031" y="2048749"/>
                  <a:pt x="4058937" y="2026648"/>
                </a:cubicBezTo>
                <a:cubicBezTo>
                  <a:pt x="4051843" y="2004547"/>
                  <a:pt x="4048296" y="1970441"/>
                  <a:pt x="4048296" y="1924329"/>
                </a:cubicBezTo>
                <a:lnTo>
                  <a:pt x="4048296" y="1580127"/>
                </a:lnTo>
                <a:close/>
                <a:moveTo>
                  <a:pt x="3267507" y="1580127"/>
                </a:moveTo>
                <a:lnTo>
                  <a:pt x="3267507" y="1933333"/>
                </a:lnTo>
                <a:cubicBezTo>
                  <a:pt x="3267507" y="2025284"/>
                  <a:pt x="3287288" y="2091109"/>
                  <a:pt x="3326852" y="2130809"/>
                </a:cubicBezTo>
                <a:cubicBezTo>
                  <a:pt x="3366415" y="2170509"/>
                  <a:pt x="3427807" y="2190359"/>
                  <a:pt x="3511027" y="2190359"/>
                </a:cubicBezTo>
                <a:cubicBezTo>
                  <a:pt x="3550863" y="2190359"/>
                  <a:pt x="3584697" y="2186198"/>
                  <a:pt x="3612527" y="2177876"/>
                </a:cubicBezTo>
                <a:cubicBezTo>
                  <a:pt x="3640358" y="2169554"/>
                  <a:pt x="3663687" y="2157753"/>
                  <a:pt x="3682514" y="2142474"/>
                </a:cubicBezTo>
                <a:cubicBezTo>
                  <a:pt x="3693974" y="2151478"/>
                  <a:pt x="3707139" y="2160618"/>
                  <a:pt x="3722009" y="2169895"/>
                </a:cubicBezTo>
                <a:cubicBezTo>
                  <a:pt x="3736880" y="2179172"/>
                  <a:pt x="3754956" y="2188586"/>
                  <a:pt x="3776239" y="2198136"/>
                </a:cubicBezTo>
                <a:lnTo>
                  <a:pt x="3815120" y="2099909"/>
                </a:lnTo>
                <a:cubicBezTo>
                  <a:pt x="3798749" y="2094452"/>
                  <a:pt x="3784151" y="2088654"/>
                  <a:pt x="3771327" y="2082515"/>
                </a:cubicBezTo>
                <a:cubicBezTo>
                  <a:pt x="3758503" y="2076375"/>
                  <a:pt x="3746771" y="2070032"/>
                  <a:pt x="3736129" y="2063483"/>
                </a:cubicBezTo>
                <a:cubicBezTo>
                  <a:pt x="3742951" y="2044656"/>
                  <a:pt x="3747725" y="2024329"/>
                  <a:pt x="3750454" y="2002501"/>
                </a:cubicBezTo>
                <a:cubicBezTo>
                  <a:pt x="3753183" y="1980673"/>
                  <a:pt x="3754547" y="1957617"/>
                  <a:pt x="3754547" y="1933333"/>
                </a:cubicBezTo>
                <a:lnTo>
                  <a:pt x="3754547" y="1580127"/>
                </a:lnTo>
                <a:lnTo>
                  <a:pt x="3633401" y="1580127"/>
                </a:lnTo>
                <a:lnTo>
                  <a:pt x="3633401" y="1916143"/>
                </a:lnTo>
                <a:cubicBezTo>
                  <a:pt x="3633401" y="1929240"/>
                  <a:pt x="3634424" y="1941996"/>
                  <a:pt x="3636470" y="1954411"/>
                </a:cubicBezTo>
                <a:cubicBezTo>
                  <a:pt x="3638517" y="1966825"/>
                  <a:pt x="3639813" y="1978763"/>
                  <a:pt x="3640358" y="1990222"/>
                </a:cubicBezTo>
                <a:cubicBezTo>
                  <a:pt x="3629445" y="1982310"/>
                  <a:pt x="3617439" y="1974670"/>
                  <a:pt x="3604342" y="1967303"/>
                </a:cubicBezTo>
                <a:cubicBezTo>
                  <a:pt x="3591245" y="1959936"/>
                  <a:pt x="3576238" y="1952842"/>
                  <a:pt x="3559321" y="1946021"/>
                </a:cubicBezTo>
                <a:lnTo>
                  <a:pt x="3523714" y="2048749"/>
                </a:lnTo>
                <a:cubicBezTo>
                  <a:pt x="3538448" y="2053388"/>
                  <a:pt x="3551545" y="2058094"/>
                  <a:pt x="3563005" y="2062869"/>
                </a:cubicBezTo>
                <a:cubicBezTo>
                  <a:pt x="3574465" y="2067644"/>
                  <a:pt x="3584833" y="2072487"/>
                  <a:pt x="3594110" y="2077399"/>
                </a:cubicBezTo>
                <a:cubicBezTo>
                  <a:pt x="3584287" y="2081764"/>
                  <a:pt x="3572555" y="2085107"/>
                  <a:pt x="3558912" y="2087426"/>
                </a:cubicBezTo>
                <a:cubicBezTo>
                  <a:pt x="3545270" y="2089745"/>
                  <a:pt x="3529308" y="2090905"/>
                  <a:pt x="3511027" y="2090905"/>
                </a:cubicBezTo>
                <a:cubicBezTo>
                  <a:pt x="3480195" y="2090905"/>
                  <a:pt x="3455911" y="2085584"/>
                  <a:pt x="3438175" y="2074943"/>
                </a:cubicBezTo>
                <a:cubicBezTo>
                  <a:pt x="3420440" y="2064302"/>
                  <a:pt x="3407753" y="2048408"/>
                  <a:pt x="3400113" y="2027262"/>
                </a:cubicBezTo>
                <a:cubicBezTo>
                  <a:pt x="3392473" y="2006116"/>
                  <a:pt x="3388653" y="1969076"/>
                  <a:pt x="3388653" y="1916143"/>
                </a:cubicBezTo>
                <a:lnTo>
                  <a:pt x="3388653" y="1580127"/>
                </a:lnTo>
                <a:close/>
                <a:moveTo>
                  <a:pt x="1086059" y="1580127"/>
                </a:moveTo>
                <a:lnTo>
                  <a:pt x="1086059" y="1785175"/>
                </a:lnTo>
                <a:cubicBezTo>
                  <a:pt x="1085513" y="1829922"/>
                  <a:pt x="1081353" y="1861573"/>
                  <a:pt x="1073576" y="1880127"/>
                </a:cubicBezTo>
                <a:cubicBezTo>
                  <a:pt x="1065799" y="1898681"/>
                  <a:pt x="1053589" y="1912937"/>
                  <a:pt x="1036946" y="1922896"/>
                </a:cubicBezTo>
                <a:cubicBezTo>
                  <a:pt x="1020301" y="1932855"/>
                  <a:pt x="997245" y="1937835"/>
                  <a:pt x="967777" y="1937835"/>
                </a:cubicBezTo>
                <a:cubicBezTo>
                  <a:pt x="936945" y="1937835"/>
                  <a:pt x="913139" y="1932514"/>
                  <a:pt x="896359" y="1921873"/>
                </a:cubicBezTo>
                <a:cubicBezTo>
                  <a:pt x="879578" y="1911232"/>
                  <a:pt x="867573" y="1895748"/>
                  <a:pt x="860342" y="1875420"/>
                </a:cubicBezTo>
                <a:cubicBezTo>
                  <a:pt x="853112" y="1855093"/>
                  <a:pt x="849496" y="1820372"/>
                  <a:pt x="849496" y="1771259"/>
                </a:cubicBezTo>
                <a:lnTo>
                  <a:pt x="849496" y="1745065"/>
                </a:lnTo>
                <a:lnTo>
                  <a:pt x="728350" y="1745065"/>
                </a:lnTo>
                <a:lnTo>
                  <a:pt x="728350" y="1780263"/>
                </a:lnTo>
                <a:cubicBezTo>
                  <a:pt x="728350" y="1874397"/>
                  <a:pt x="747791" y="1940768"/>
                  <a:pt x="786672" y="1979377"/>
                </a:cubicBezTo>
                <a:cubicBezTo>
                  <a:pt x="825554" y="2017985"/>
                  <a:pt x="885922" y="2037289"/>
                  <a:pt x="967777" y="2037289"/>
                </a:cubicBezTo>
                <a:cubicBezTo>
                  <a:pt x="992061" y="2037289"/>
                  <a:pt x="1014299" y="2034970"/>
                  <a:pt x="1034490" y="2030332"/>
                </a:cubicBezTo>
                <a:cubicBezTo>
                  <a:pt x="1054681" y="2025693"/>
                  <a:pt x="1071870" y="2019145"/>
                  <a:pt x="1086059" y="2010686"/>
                </a:cubicBezTo>
                <a:lnTo>
                  <a:pt x="1086059" y="2180127"/>
                </a:lnTo>
                <a:lnTo>
                  <a:pt x="1309524" y="2180127"/>
                </a:lnTo>
                <a:lnTo>
                  <a:pt x="1309524" y="2078626"/>
                </a:lnTo>
                <a:lnTo>
                  <a:pt x="1207205" y="2078626"/>
                </a:lnTo>
                <a:lnTo>
                  <a:pt x="1207205" y="1580127"/>
                </a:lnTo>
                <a:close/>
                <a:moveTo>
                  <a:pt x="152832" y="1580127"/>
                </a:moveTo>
                <a:lnTo>
                  <a:pt x="152832" y="1933333"/>
                </a:lnTo>
                <a:cubicBezTo>
                  <a:pt x="152832" y="2027467"/>
                  <a:pt x="172273" y="2093838"/>
                  <a:pt x="211154" y="2132446"/>
                </a:cubicBezTo>
                <a:cubicBezTo>
                  <a:pt x="250035" y="2171055"/>
                  <a:pt x="310404" y="2190359"/>
                  <a:pt x="392260" y="2190359"/>
                </a:cubicBezTo>
                <a:cubicBezTo>
                  <a:pt x="473842" y="2190359"/>
                  <a:pt x="534142" y="2171259"/>
                  <a:pt x="573160" y="2133060"/>
                </a:cubicBezTo>
                <a:cubicBezTo>
                  <a:pt x="612178" y="2094861"/>
                  <a:pt x="631686" y="2030332"/>
                  <a:pt x="631686" y="1939472"/>
                </a:cubicBezTo>
                <a:lnTo>
                  <a:pt x="631686" y="1920645"/>
                </a:lnTo>
                <a:lnTo>
                  <a:pt x="510540" y="1920645"/>
                </a:lnTo>
                <a:lnTo>
                  <a:pt x="510540" y="1930468"/>
                </a:lnTo>
                <a:cubicBezTo>
                  <a:pt x="510540" y="1977398"/>
                  <a:pt x="506857" y="2010618"/>
                  <a:pt x="499490" y="2030127"/>
                </a:cubicBezTo>
                <a:cubicBezTo>
                  <a:pt x="492123" y="2049636"/>
                  <a:pt x="480049" y="2064643"/>
                  <a:pt x="463269" y="2075148"/>
                </a:cubicBezTo>
                <a:cubicBezTo>
                  <a:pt x="446488" y="2085652"/>
                  <a:pt x="422819" y="2090905"/>
                  <a:pt x="392260" y="2090905"/>
                </a:cubicBezTo>
                <a:cubicBezTo>
                  <a:pt x="361427" y="2090905"/>
                  <a:pt x="337621" y="2085584"/>
                  <a:pt x="320840" y="2074943"/>
                </a:cubicBezTo>
                <a:cubicBezTo>
                  <a:pt x="304060" y="2064302"/>
                  <a:pt x="292055" y="2048817"/>
                  <a:pt x="284824" y="2028490"/>
                </a:cubicBezTo>
                <a:cubicBezTo>
                  <a:pt x="277593" y="2008162"/>
                  <a:pt x="273978" y="1973442"/>
                  <a:pt x="273978" y="1924329"/>
                </a:cubicBezTo>
                <a:lnTo>
                  <a:pt x="273978" y="1846975"/>
                </a:lnTo>
                <a:lnTo>
                  <a:pt x="648058" y="1846975"/>
                </a:lnTo>
                <a:lnTo>
                  <a:pt x="648058" y="1745475"/>
                </a:lnTo>
                <a:lnTo>
                  <a:pt x="273978" y="1745475"/>
                </a:lnTo>
                <a:lnTo>
                  <a:pt x="273978" y="1580127"/>
                </a:lnTo>
                <a:close/>
                <a:moveTo>
                  <a:pt x="5842977" y="1577671"/>
                </a:moveTo>
                <a:cubicBezTo>
                  <a:pt x="5829880" y="1614233"/>
                  <a:pt x="5805733" y="1646225"/>
                  <a:pt x="5770535" y="1673646"/>
                </a:cubicBezTo>
                <a:cubicBezTo>
                  <a:pt x="5735337" y="1701068"/>
                  <a:pt x="5702731" y="1719690"/>
                  <a:pt x="5672717" y="1729513"/>
                </a:cubicBezTo>
                <a:lnTo>
                  <a:pt x="5672717" y="1833879"/>
                </a:lnTo>
                <a:cubicBezTo>
                  <a:pt x="5729743" y="1815052"/>
                  <a:pt x="5779266" y="1785993"/>
                  <a:pt x="5821285" y="1746702"/>
                </a:cubicBezTo>
                <a:lnTo>
                  <a:pt x="5821285" y="2180127"/>
                </a:lnTo>
                <a:lnTo>
                  <a:pt x="5936293" y="2180127"/>
                </a:lnTo>
                <a:lnTo>
                  <a:pt x="5936293" y="1577671"/>
                </a:lnTo>
                <a:close/>
                <a:moveTo>
                  <a:pt x="5368885" y="1577671"/>
                </a:moveTo>
                <a:cubicBezTo>
                  <a:pt x="5311313" y="1577671"/>
                  <a:pt x="5266907" y="1592268"/>
                  <a:pt x="5235665" y="1621464"/>
                </a:cubicBezTo>
                <a:cubicBezTo>
                  <a:pt x="5204423" y="1650659"/>
                  <a:pt x="5188803" y="1687630"/>
                  <a:pt x="5188803" y="1732378"/>
                </a:cubicBezTo>
                <a:cubicBezTo>
                  <a:pt x="5188803" y="1758572"/>
                  <a:pt x="5195556" y="1782651"/>
                  <a:pt x="5209063" y="1804615"/>
                </a:cubicBezTo>
                <a:cubicBezTo>
                  <a:pt x="5222569" y="1826580"/>
                  <a:pt x="5244192" y="1843838"/>
                  <a:pt x="5273933" y="1856389"/>
                </a:cubicBezTo>
                <a:cubicBezTo>
                  <a:pt x="5239281" y="1871123"/>
                  <a:pt x="5213905" y="1892064"/>
                  <a:pt x="5197807" y="1919213"/>
                </a:cubicBezTo>
                <a:cubicBezTo>
                  <a:pt x="5181709" y="1946362"/>
                  <a:pt x="5173660" y="1976171"/>
                  <a:pt x="5173660" y="2008640"/>
                </a:cubicBezTo>
                <a:cubicBezTo>
                  <a:pt x="5173660" y="2067576"/>
                  <a:pt x="5195079" y="2113961"/>
                  <a:pt x="5237917" y="2147794"/>
                </a:cubicBezTo>
                <a:cubicBezTo>
                  <a:pt x="5274205" y="2176444"/>
                  <a:pt x="5319635" y="2190768"/>
                  <a:pt x="5374205" y="2190768"/>
                </a:cubicBezTo>
                <a:cubicBezTo>
                  <a:pt x="5432869" y="2190768"/>
                  <a:pt x="5479867" y="2173442"/>
                  <a:pt x="5515201" y="2138790"/>
                </a:cubicBezTo>
                <a:cubicBezTo>
                  <a:pt x="5550536" y="2104138"/>
                  <a:pt x="5568203" y="2059117"/>
                  <a:pt x="5568203" y="2003729"/>
                </a:cubicBezTo>
                <a:cubicBezTo>
                  <a:pt x="5568203" y="1970168"/>
                  <a:pt x="5559541" y="1940563"/>
                  <a:pt x="5542214" y="1914915"/>
                </a:cubicBezTo>
                <a:cubicBezTo>
                  <a:pt x="5524888" y="1889267"/>
                  <a:pt x="5499581" y="1869759"/>
                  <a:pt x="5466293" y="1856389"/>
                </a:cubicBezTo>
                <a:cubicBezTo>
                  <a:pt x="5492487" y="1844929"/>
                  <a:pt x="5512814" y="1828353"/>
                  <a:pt x="5527275" y="1806662"/>
                </a:cubicBezTo>
                <a:cubicBezTo>
                  <a:pt x="5541737" y="1784970"/>
                  <a:pt x="5548967" y="1760209"/>
                  <a:pt x="5548967" y="1732378"/>
                </a:cubicBezTo>
                <a:cubicBezTo>
                  <a:pt x="5548967" y="1687630"/>
                  <a:pt x="5533210" y="1650659"/>
                  <a:pt x="5501695" y="1621464"/>
                </a:cubicBezTo>
                <a:cubicBezTo>
                  <a:pt x="5470181" y="1592268"/>
                  <a:pt x="5425911" y="1577671"/>
                  <a:pt x="5368885" y="1577671"/>
                </a:cubicBezTo>
                <a:close/>
                <a:moveTo>
                  <a:pt x="4909527" y="1577671"/>
                </a:moveTo>
                <a:cubicBezTo>
                  <a:pt x="4896430" y="1614233"/>
                  <a:pt x="4872283" y="1646225"/>
                  <a:pt x="4837085" y="1673646"/>
                </a:cubicBezTo>
                <a:cubicBezTo>
                  <a:pt x="4801887" y="1701068"/>
                  <a:pt x="4769282" y="1719690"/>
                  <a:pt x="4739268" y="1729513"/>
                </a:cubicBezTo>
                <a:lnTo>
                  <a:pt x="4739268" y="1833879"/>
                </a:lnTo>
                <a:cubicBezTo>
                  <a:pt x="4796294" y="1815052"/>
                  <a:pt x="4845817" y="1785993"/>
                  <a:pt x="4887835" y="1746702"/>
                </a:cubicBezTo>
                <a:lnTo>
                  <a:pt x="4887835" y="2180127"/>
                </a:lnTo>
                <a:lnTo>
                  <a:pt x="5002843" y="2180127"/>
                </a:lnTo>
                <a:lnTo>
                  <a:pt x="5002843" y="1577671"/>
                </a:lnTo>
                <a:close/>
                <a:moveTo>
                  <a:pt x="2834715" y="1570713"/>
                </a:moveTo>
                <a:cubicBezTo>
                  <a:pt x="2732942" y="1570713"/>
                  <a:pt x="2655793" y="1590086"/>
                  <a:pt x="2603268" y="1628830"/>
                </a:cubicBezTo>
                <a:cubicBezTo>
                  <a:pt x="2550744" y="1667575"/>
                  <a:pt x="2524482" y="1723783"/>
                  <a:pt x="2524482" y="1797453"/>
                </a:cubicBezTo>
                <a:cubicBezTo>
                  <a:pt x="2524482" y="1804547"/>
                  <a:pt x="2524687" y="1811573"/>
                  <a:pt x="2525096" y="1818531"/>
                </a:cubicBezTo>
                <a:cubicBezTo>
                  <a:pt x="2525505" y="1825488"/>
                  <a:pt x="2526256" y="1832241"/>
                  <a:pt x="2527347" y="1838790"/>
                </a:cubicBezTo>
                <a:lnTo>
                  <a:pt x="2649721" y="1810959"/>
                </a:lnTo>
                <a:cubicBezTo>
                  <a:pt x="2649448" y="1808776"/>
                  <a:pt x="2649312" y="1805366"/>
                  <a:pt x="2649312" y="1800727"/>
                </a:cubicBezTo>
                <a:cubicBezTo>
                  <a:pt x="2649312" y="1761436"/>
                  <a:pt x="2658589" y="1732651"/>
                  <a:pt x="2677143" y="1714370"/>
                </a:cubicBezTo>
                <a:cubicBezTo>
                  <a:pt x="2695697" y="1696088"/>
                  <a:pt x="2727620" y="1684765"/>
                  <a:pt x="2772914" y="1680400"/>
                </a:cubicBezTo>
                <a:lnTo>
                  <a:pt x="2772914" y="1991450"/>
                </a:lnTo>
                <a:lnTo>
                  <a:pt x="2894061" y="1991450"/>
                </a:lnTo>
                <a:lnTo>
                  <a:pt x="2894061" y="1680400"/>
                </a:lnTo>
                <a:cubicBezTo>
                  <a:pt x="2944537" y="1686402"/>
                  <a:pt x="2977689" y="1698680"/>
                  <a:pt x="2993514" y="1717234"/>
                </a:cubicBezTo>
                <a:cubicBezTo>
                  <a:pt x="3009340" y="1735788"/>
                  <a:pt x="3017252" y="1762528"/>
                  <a:pt x="3017252" y="1797453"/>
                </a:cubicBezTo>
                <a:lnTo>
                  <a:pt x="3017252" y="2180127"/>
                </a:lnTo>
                <a:lnTo>
                  <a:pt x="3142082" y="2180127"/>
                </a:lnTo>
                <a:lnTo>
                  <a:pt x="3142082" y="1797453"/>
                </a:lnTo>
                <a:cubicBezTo>
                  <a:pt x="3142082" y="1723237"/>
                  <a:pt x="3115956" y="1666893"/>
                  <a:pt x="3063705" y="1628421"/>
                </a:cubicBezTo>
                <a:cubicBezTo>
                  <a:pt x="3011455" y="1589949"/>
                  <a:pt x="2935124" y="1570713"/>
                  <a:pt x="2834715" y="1570713"/>
                </a:cubicBezTo>
                <a:close/>
                <a:moveTo>
                  <a:pt x="2192484" y="1569895"/>
                </a:moveTo>
                <a:cubicBezTo>
                  <a:pt x="2110629" y="1569895"/>
                  <a:pt x="2050260" y="1589199"/>
                  <a:pt x="2011379" y="1627807"/>
                </a:cubicBezTo>
                <a:cubicBezTo>
                  <a:pt x="1972498" y="1666416"/>
                  <a:pt x="1953057" y="1732787"/>
                  <a:pt x="1953057" y="1826921"/>
                </a:cubicBezTo>
                <a:lnTo>
                  <a:pt x="1953057" y="2180127"/>
                </a:lnTo>
                <a:lnTo>
                  <a:pt x="2074204" y="2180127"/>
                </a:lnTo>
                <a:lnTo>
                  <a:pt x="2074204" y="1835925"/>
                </a:lnTo>
                <a:cubicBezTo>
                  <a:pt x="2074204" y="1786539"/>
                  <a:pt x="2077818" y="1751955"/>
                  <a:pt x="2085049" y="1732173"/>
                </a:cubicBezTo>
                <a:cubicBezTo>
                  <a:pt x="2092279" y="1712391"/>
                  <a:pt x="2104217" y="1696975"/>
                  <a:pt x="2120861" y="1685925"/>
                </a:cubicBezTo>
                <a:cubicBezTo>
                  <a:pt x="2137505" y="1674874"/>
                  <a:pt x="2161380" y="1669349"/>
                  <a:pt x="2192484" y="1669349"/>
                </a:cubicBezTo>
                <a:cubicBezTo>
                  <a:pt x="2223589" y="1669349"/>
                  <a:pt x="2247464" y="1674874"/>
                  <a:pt x="2264108" y="1685925"/>
                </a:cubicBezTo>
                <a:cubicBezTo>
                  <a:pt x="2280752" y="1696975"/>
                  <a:pt x="2292689" y="1712391"/>
                  <a:pt x="2299919" y="1732173"/>
                </a:cubicBezTo>
                <a:cubicBezTo>
                  <a:pt x="2307150" y="1751955"/>
                  <a:pt x="2310765" y="1786539"/>
                  <a:pt x="2310765" y="1835925"/>
                </a:cubicBezTo>
                <a:lnTo>
                  <a:pt x="2310765" y="2180127"/>
                </a:lnTo>
                <a:lnTo>
                  <a:pt x="2431911" y="2180127"/>
                </a:lnTo>
                <a:lnTo>
                  <a:pt x="2431911" y="1826921"/>
                </a:lnTo>
                <a:cubicBezTo>
                  <a:pt x="2431911" y="1732514"/>
                  <a:pt x="2412471" y="1666075"/>
                  <a:pt x="2373590" y="1627603"/>
                </a:cubicBezTo>
                <a:cubicBezTo>
                  <a:pt x="2334709" y="1589131"/>
                  <a:pt x="2274340" y="1569895"/>
                  <a:pt x="2192484" y="1569895"/>
                </a:cubicBezTo>
                <a:close/>
                <a:moveTo>
                  <a:pt x="1611459" y="1569895"/>
                </a:moveTo>
                <a:cubicBezTo>
                  <a:pt x="1529604" y="1569895"/>
                  <a:pt x="1469235" y="1589199"/>
                  <a:pt x="1430354" y="1627807"/>
                </a:cubicBezTo>
                <a:cubicBezTo>
                  <a:pt x="1391473" y="1666416"/>
                  <a:pt x="1372032" y="1732787"/>
                  <a:pt x="1372032" y="1826921"/>
                </a:cubicBezTo>
                <a:lnTo>
                  <a:pt x="1372032" y="2180127"/>
                </a:lnTo>
                <a:lnTo>
                  <a:pt x="1493178" y="2180127"/>
                </a:lnTo>
                <a:lnTo>
                  <a:pt x="1493178" y="1835925"/>
                </a:lnTo>
                <a:cubicBezTo>
                  <a:pt x="1493178" y="1786812"/>
                  <a:pt x="1496793" y="1752228"/>
                  <a:pt x="1504024" y="1732173"/>
                </a:cubicBezTo>
                <a:cubicBezTo>
                  <a:pt x="1511254" y="1712119"/>
                  <a:pt x="1523260" y="1696634"/>
                  <a:pt x="1540040" y="1685720"/>
                </a:cubicBezTo>
                <a:cubicBezTo>
                  <a:pt x="1556821" y="1674806"/>
                  <a:pt x="1580627" y="1669349"/>
                  <a:pt x="1611459" y="1669349"/>
                </a:cubicBezTo>
                <a:cubicBezTo>
                  <a:pt x="1642291" y="1669349"/>
                  <a:pt x="1666098" y="1674806"/>
                  <a:pt x="1682879" y="1685720"/>
                </a:cubicBezTo>
                <a:cubicBezTo>
                  <a:pt x="1699659" y="1696634"/>
                  <a:pt x="1711664" y="1712119"/>
                  <a:pt x="1718894" y="1732173"/>
                </a:cubicBezTo>
                <a:cubicBezTo>
                  <a:pt x="1726126" y="1752228"/>
                  <a:pt x="1729740" y="1786812"/>
                  <a:pt x="1729740" y="1835925"/>
                </a:cubicBezTo>
                <a:lnTo>
                  <a:pt x="1729740" y="1862119"/>
                </a:lnTo>
                <a:lnTo>
                  <a:pt x="1850886" y="1862119"/>
                </a:lnTo>
                <a:lnTo>
                  <a:pt x="1850886" y="1826921"/>
                </a:lnTo>
                <a:cubicBezTo>
                  <a:pt x="1850886" y="1732514"/>
                  <a:pt x="1831446" y="1666075"/>
                  <a:pt x="1792564" y="1627603"/>
                </a:cubicBezTo>
                <a:cubicBezTo>
                  <a:pt x="1753683" y="1589131"/>
                  <a:pt x="1693315" y="1569895"/>
                  <a:pt x="1611459" y="1569895"/>
                </a:cubicBezTo>
                <a:close/>
                <a:moveTo>
                  <a:pt x="0" y="0"/>
                </a:moveTo>
                <a:lnTo>
                  <a:pt x="12192001" y="0"/>
                </a:lnTo>
                <a:lnTo>
                  <a:pt x="12192001" y="6858002"/>
                </a:lnTo>
                <a:lnTo>
                  <a:pt x="0" y="6858002"/>
                </a:lnTo>
                <a:close/>
              </a:path>
            </a:pathLst>
          </a:custGeom>
          <a:ln>
            <a:noFill/>
          </a:ln>
        </p:spPr>
        <p:style>
          <a:lnRef idx="1">
            <a:schemeClr val="accent1"/>
          </a:lnRef>
          <a:fillRef idx="1003">
            <a:schemeClr val="dk2"/>
          </a:fillRef>
          <a:effectRef idx="2">
            <a:schemeClr val="accent1"/>
          </a:effectRef>
          <a:fontRef idx="minor">
            <a:schemeClr val="lt1"/>
          </a:fontRef>
        </p:style>
        <p:txBody>
          <a:bodyPr rtlCol="0" anchor="ctr"/>
          <a:lstStyle/>
          <a:p>
            <a:pPr algn="ctr"/>
            <a:endParaRPr lang="hy-AM" dirty="0"/>
          </a:p>
        </p:txBody>
      </p:sp>
    </p:spTree>
    <p:extLst>
      <p:ext uri="{BB962C8B-B14F-4D97-AF65-F5344CB8AC3E}">
        <p14:creationId xmlns:p14="http://schemas.microsoft.com/office/powerpoint/2010/main" val="242746327"/>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81744" y="1487578"/>
            <a:ext cx="9144000" cy="2387600"/>
          </a:xfrm>
        </p:spPr>
        <p:txBody>
          <a:bodyPr/>
          <a:lstStyle/>
          <a:p>
            <a:endParaRPr lang="hy-AM" dirty="0"/>
          </a:p>
        </p:txBody>
      </p:sp>
      <p:pic>
        <p:nvPicPr>
          <p:cNvPr id="1032" name="Picture 8" descr="Was The 19th Century A Time Of Relative Peace? | HistoryExtr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V="1">
            <a:off x="-2" y="1"/>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33"/>
          <p:cNvSpPr/>
          <p:nvPr/>
        </p:nvSpPr>
        <p:spPr>
          <a:xfrm>
            <a:off x="0" y="-3"/>
            <a:ext cx="12192001" cy="6858002"/>
          </a:xfrm>
          <a:custGeom>
            <a:avLst/>
            <a:gdLst/>
            <a:ahLst/>
            <a:cxnLst/>
            <a:rect l="l" t="t" r="r" b="b"/>
            <a:pathLst>
              <a:path w="12192001" h="6858002">
                <a:moveTo>
                  <a:pt x="551878" y="3925918"/>
                </a:moveTo>
                <a:lnTo>
                  <a:pt x="634961" y="3925918"/>
                </a:lnTo>
                <a:lnTo>
                  <a:pt x="634961" y="4013913"/>
                </a:lnTo>
                <a:cubicBezTo>
                  <a:pt x="634961" y="4046928"/>
                  <a:pt x="628071" y="4069779"/>
                  <a:pt x="614292" y="4082467"/>
                </a:cubicBezTo>
                <a:cubicBezTo>
                  <a:pt x="600513" y="4095154"/>
                  <a:pt x="579845" y="4101498"/>
                  <a:pt x="552287" y="4101498"/>
                </a:cubicBezTo>
                <a:cubicBezTo>
                  <a:pt x="523910" y="4101498"/>
                  <a:pt x="502900" y="4094882"/>
                  <a:pt x="489258" y="4081648"/>
                </a:cubicBezTo>
                <a:cubicBezTo>
                  <a:pt x="475615" y="4068415"/>
                  <a:pt x="468794" y="4045564"/>
                  <a:pt x="468794" y="4013094"/>
                </a:cubicBezTo>
                <a:cubicBezTo>
                  <a:pt x="468794" y="3980079"/>
                  <a:pt x="475820" y="3957296"/>
                  <a:pt x="489872" y="3944745"/>
                </a:cubicBezTo>
                <a:cubicBezTo>
                  <a:pt x="503924" y="3932194"/>
                  <a:pt x="524592" y="3925918"/>
                  <a:pt x="551878" y="3925918"/>
                </a:cubicBezTo>
                <a:close/>
                <a:moveTo>
                  <a:pt x="6301740" y="3589902"/>
                </a:moveTo>
                <a:lnTo>
                  <a:pt x="6301740" y="3691402"/>
                </a:lnTo>
                <a:lnTo>
                  <a:pt x="6403650" y="3691402"/>
                </a:lnTo>
                <a:lnTo>
                  <a:pt x="6403650" y="3943108"/>
                </a:lnTo>
                <a:cubicBezTo>
                  <a:pt x="6403650" y="4037242"/>
                  <a:pt x="6423091" y="4103613"/>
                  <a:pt x="6461972" y="4142221"/>
                </a:cubicBezTo>
                <a:cubicBezTo>
                  <a:pt x="6500853" y="4180830"/>
                  <a:pt x="6561221" y="4200134"/>
                  <a:pt x="6643077" y="4200134"/>
                </a:cubicBezTo>
                <a:cubicBezTo>
                  <a:pt x="6724933" y="4200134"/>
                  <a:pt x="6785301" y="4180898"/>
                  <a:pt x="6824183" y="4142426"/>
                </a:cubicBezTo>
                <a:cubicBezTo>
                  <a:pt x="6863063" y="4103954"/>
                  <a:pt x="6882505" y="4037515"/>
                  <a:pt x="6882505" y="3943108"/>
                </a:cubicBezTo>
                <a:lnTo>
                  <a:pt x="6882505" y="3916095"/>
                </a:lnTo>
                <a:lnTo>
                  <a:pt x="6761358" y="3916095"/>
                </a:lnTo>
                <a:lnTo>
                  <a:pt x="6761358" y="3934104"/>
                </a:lnTo>
                <a:cubicBezTo>
                  <a:pt x="6761358" y="3980216"/>
                  <a:pt x="6757811" y="4014322"/>
                  <a:pt x="6750717" y="4036423"/>
                </a:cubicBezTo>
                <a:cubicBezTo>
                  <a:pt x="6743623" y="4058524"/>
                  <a:pt x="6731617" y="4074759"/>
                  <a:pt x="6714701" y="4085127"/>
                </a:cubicBezTo>
                <a:cubicBezTo>
                  <a:pt x="6697784" y="4095496"/>
                  <a:pt x="6673909" y="4100680"/>
                  <a:pt x="6643077" y="4100680"/>
                </a:cubicBezTo>
                <a:cubicBezTo>
                  <a:pt x="6612245" y="4100680"/>
                  <a:pt x="6588371" y="4095496"/>
                  <a:pt x="6571453" y="4085127"/>
                </a:cubicBezTo>
                <a:cubicBezTo>
                  <a:pt x="6554537" y="4074759"/>
                  <a:pt x="6542531" y="4058524"/>
                  <a:pt x="6535437" y="4036423"/>
                </a:cubicBezTo>
                <a:cubicBezTo>
                  <a:pt x="6528343" y="4014322"/>
                  <a:pt x="6524796" y="3980216"/>
                  <a:pt x="6524796" y="3934104"/>
                </a:cubicBezTo>
                <a:lnTo>
                  <a:pt x="6524796" y="3589902"/>
                </a:lnTo>
                <a:close/>
                <a:moveTo>
                  <a:pt x="5786199" y="3589902"/>
                </a:moveTo>
                <a:lnTo>
                  <a:pt x="5786199" y="4189902"/>
                </a:lnTo>
                <a:lnTo>
                  <a:pt x="5907345" y="4189902"/>
                </a:lnTo>
                <a:lnTo>
                  <a:pt x="5907345" y="3997132"/>
                </a:lnTo>
                <a:cubicBezTo>
                  <a:pt x="5907891" y="3952385"/>
                  <a:pt x="5912052" y="3920734"/>
                  <a:pt x="5919828" y="3902180"/>
                </a:cubicBezTo>
                <a:cubicBezTo>
                  <a:pt x="5927605" y="3883626"/>
                  <a:pt x="5939814" y="3869370"/>
                  <a:pt x="5956459" y="3859411"/>
                </a:cubicBezTo>
                <a:cubicBezTo>
                  <a:pt x="5973103" y="3849452"/>
                  <a:pt x="5996159" y="3844472"/>
                  <a:pt x="6025627" y="3844472"/>
                </a:cubicBezTo>
                <a:cubicBezTo>
                  <a:pt x="6056458" y="3844472"/>
                  <a:pt x="6080265" y="3849929"/>
                  <a:pt x="6097045" y="3860843"/>
                </a:cubicBezTo>
                <a:cubicBezTo>
                  <a:pt x="6113825" y="3871757"/>
                  <a:pt x="6125831" y="3887241"/>
                  <a:pt x="6133061" y="3907296"/>
                </a:cubicBezTo>
                <a:cubicBezTo>
                  <a:pt x="6140292" y="3927351"/>
                  <a:pt x="6143907" y="3961935"/>
                  <a:pt x="6143907" y="4011048"/>
                </a:cubicBezTo>
                <a:lnTo>
                  <a:pt x="6143907" y="4037242"/>
                </a:lnTo>
                <a:lnTo>
                  <a:pt x="6265053" y="4037242"/>
                </a:lnTo>
                <a:lnTo>
                  <a:pt x="6265053" y="4002044"/>
                </a:lnTo>
                <a:cubicBezTo>
                  <a:pt x="6265053" y="3907637"/>
                  <a:pt x="6245613" y="3841198"/>
                  <a:pt x="6206731" y="3802726"/>
                </a:cubicBezTo>
                <a:cubicBezTo>
                  <a:pt x="6167851" y="3764254"/>
                  <a:pt x="6107482" y="3745018"/>
                  <a:pt x="6025627" y="3745018"/>
                </a:cubicBezTo>
                <a:cubicBezTo>
                  <a:pt x="6001343" y="3745018"/>
                  <a:pt x="5979855" y="3747201"/>
                  <a:pt x="5961165" y="3751566"/>
                </a:cubicBezTo>
                <a:cubicBezTo>
                  <a:pt x="5942475" y="3755932"/>
                  <a:pt x="5924535" y="3762616"/>
                  <a:pt x="5907345" y="3771621"/>
                </a:cubicBezTo>
                <a:lnTo>
                  <a:pt x="5907345" y="3589902"/>
                </a:lnTo>
                <a:close/>
                <a:moveTo>
                  <a:pt x="4601007" y="3589902"/>
                </a:moveTo>
                <a:lnTo>
                  <a:pt x="4601007" y="3943108"/>
                </a:lnTo>
                <a:cubicBezTo>
                  <a:pt x="4601007" y="4037242"/>
                  <a:pt x="4620447" y="4103613"/>
                  <a:pt x="4659329" y="4142221"/>
                </a:cubicBezTo>
                <a:cubicBezTo>
                  <a:pt x="4698210" y="4180830"/>
                  <a:pt x="4758579" y="4200134"/>
                  <a:pt x="4840434" y="4200134"/>
                </a:cubicBezTo>
                <a:cubicBezTo>
                  <a:pt x="4922017" y="4200134"/>
                  <a:pt x="4982316" y="4181035"/>
                  <a:pt x="5021334" y="4142835"/>
                </a:cubicBezTo>
                <a:cubicBezTo>
                  <a:pt x="5060352" y="4104636"/>
                  <a:pt x="5079861" y="4040107"/>
                  <a:pt x="5079861" y="3949247"/>
                </a:cubicBezTo>
                <a:lnTo>
                  <a:pt x="5079861" y="3930420"/>
                </a:lnTo>
                <a:lnTo>
                  <a:pt x="4958715" y="3930420"/>
                </a:lnTo>
                <a:lnTo>
                  <a:pt x="4958715" y="3940243"/>
                </a:lnTo>
                <a:cubicBezTo>
                  <a:pt x="4958715" y="3987173"/>
                  <a:pt x="4955031" y="4020393"/>
                  <a:pt x="4947665" y="4039902"/>
                </a:cubicBezTo>
                <a:cubicBezTo>
                  <a:pt x="4940297" y="4059411"/>
                  <a:pt x="4928223" y="4074418"/>
                  <a:pt x="4911443" y="4084922"/>
                </a:cubicBezTo>
                <a:cubicBezTo>
                  <a:pt x="4894663" y="4095427"/>
                  <a:pt x="4870993" y="4100680"/>
                  <a:pt x="4840434" y="4100680"/>
                </a:cubicBezTo>
                <a:cubicBezTo>
                  <a:pt x="4809602" y="4100680"/>
                  <a:pt x="4785795" y="4095359"/>
                  <a:pt x="4769015" y="4084718"/>
                </a:cubicBezTo>
                <a:cubicBezTo>
                  <a:pt x="4752235" y="4074077"/>
                  <a:pt x="4740229" y="4058592"/>
                  <a:pt x="4732999" y="4038265"/>
                </a:cubicBezTo>
                <a:cubicBezTo>
                  <a:pt x="4725768" y="4017938"/>
                  <a:pt x="4722153" y="3983217"/>
                  <a:pt x="4722153" y="3934104"/>
                </a:cubicBezTo>
                <a:lnTo>
                  <a:pt x="4722153" y="3856750"/>
                </a:lnTo>
                <a:lnTo>
                  <a:pt x="5096232" y="3856750"/>
                </a:lnTo>
                <a:lnTo>
                  <a:pt x="5096232" y="3755249"/>
                </a:lnTo>
                <a:lnTo>
                  <a:pt x="4722153" y="3755249"/>
                </a:lnTo>
                <a:lnTo>
                  <a:pt x="4722153" y="3589902"/>
                </a:lnTo>
                <a:close/>
                <a:moveTo>
                  <a:pt x="3920490" y="3589902"/>
                </a:moveTo>
                <a:lnTo>
                  <a:pt x="3920490" y="3691402"/>
                </a:lnTo>
                <a:lnTo>
                  <a:pt x="4022400" y="3691402"/>
                </a:lnTo>
                <a:lnTo>
                  <a:pt x="4022400" y="3943108"/>
                </a:lnTo>
                <a:cubicBezTo>
                  <a:pt x="4022400" y="4037242"/>
                  <a:pt x="4041841" y="4103613"/>
                  <a:pt x="4080722" y="4142221"/>
                </a:cubicBezTo>
                <a:cubicBezTo>
                  <a:pt x="4119603" y="4180830"/>
                  <a:pt x="4179972" y="4200134"/>
                  <a:pt x="4261827" y="4200134"/>
                </a:cubicBezTo>
                <a:cubicBezTo>
                  <a:pt x="4343683" y="4200134"/>
                  <a:pt x="4404051" y="4180898"/>
                  <a:pt x="4442933" y="4142426"/>
                </a:cubicBezTo>
                <a:cubicBezTo>
                  <a:pt x="4481814" y="4103954"/>
                  <a:pt x="4501255" y="4037515"/>
                  <a:pt x="4501255" y="3943108"/>
                </a:cubicBezTo>
                <a:lnTo>
                  <a:pt x="4501255" y="3916095"/>
                </a:lnTo>
                <a:lnTo>
                  <a:pt x="4380109" y="3916095"/>
                </a:lnTo>
                <a:lnTo>
                  <a:pt x="4380109" y="3934104"/>
                </a:lnTo>
                <a:cubicBezTo>
                  <a:pt x="4380109" y="3980216"/>
                  <a:pt x="4376561" y="4014322"/>
                  <a:pt x="4369467" y="4036423"/>
                </a:cubicBezTo>
                <a:cubicBezTo>
                  <a:pt x="4362373" y="4058524"/>
                  <a:pt x="4350367" y="4074759"/>
                  <a:pt x="4333451" y="4085127"/>
                </a:cubicBezTo>
                <a:cubicBezTo>
                  <a:pt x="4316534" y="4095496"/>
                  <a:pt x="4292659" y="4100680"/>
                  <a:pt x="4261827" y="4100680"/>
                </a:cubicBezTo>
                <a:cubicBezTo>
                  <a:pt x="4230995" y="4100680"/>
                  <a:pt x="4207121" y="4095496"/>
                  <a:pt x="4190204" y="4085127"/>
                </a:cubicBezTo>
                <a:cubicBezTo>
                  <a:pt x="4173287" y="4074759"/>
                  <a:pt x="4161281" y="4058524"/>
                  <a:pt x="4154187" y="4036423"/>
                </a:cubicBezTo>
                <a:cubicBezTo>
                  <a:pt x="4147093" y="4014322"/>
                  <a:pt x="4143546" y="3980216"/>
                  <a:pt x="4143546" y="3934104"/>
                </a:cubicBezTo>
                <a:lnTo>
                  <a:pt x="4143546" y="3589902"/>
                </a:lnTo>
                <a:close/>
                <a:moveTo>
                  <a:pt x="3301365" y="3589902"/>
                </a:moveTo>
                <a:lnTo>
                  <a:pt x="3301365" y="3691402"/>
                </a:lnTo>
                <a:lnTo>
                  <a:pt x="3403275" y="3691402"/>
                </a:lnTo>
                <a:lnTo>
                  <a:pt x="3403275" y="3943108"/>
                </a:lnTo>
                <a:cubicBezTo>
                  <a:pt x="3403275" y="4037242"/>
                  <a:pt x="3422716" y="4103613"/>
                  <a:pt x="3461597" y="4142221"/>
                </a:cubicBezTo>
                <a:cubicBezTo>
                  <a:pt x="3500479" y="4180830"/>
                  <a:pt x="3560847" y="4200134"/>
                  <a:pt x="3642702" y="4200134"/>
                </a:cubicBezTo>
                <a:cubicBezTo>
                  <a:pt x="3724558" y="4200134"/>
                  <a:pt x="3784926" y="4180898"/>
                  <a:pt x="3823807" y="4142426"/>
                </a:cubicBezTo>
                <a:cubicBezTo>
                  <a:pt x="3862689" y="4103954"/>
                  <a:pt x="3882129" y="4037515"/>
                  <a:pt x="3882129" y="3943108"/>
                </a:cubicBezTo>
                <a:lnTo>
                  <a:pt x="3882129" y="3916095"/>
                </a:lnTo>
                <a:lnTo>
                  <a:pt x="3760983" y="3916095"/>
                </a:lnTo>
                <a:lnTo>
                  <a:pt x="3760983" y="3934104"/>
                </a:lnTo>
                <a:cubicBezTo>
                  <a:pt x="3760983" y="3980216"/>
                  <a:pt x="3757436" y="4014322"/>
                  <a:pt x="3750342" y="4036423"/>
                </a:cubicBezTo>
                <a:cubicBezTo>
                  <a:pt x="3743248" y="4058524"/>
                  <a:pt x="3731243" y="4074759"/>
                  <a:pt x="3714326" y="4085127"/>
                </a:cubicBezTo>
                <a:cubicBezTo>
                  <a:pt x="3697409" y="4095496"/>
                  <a:pt x="3673535" y="4100680"/>
                  <a:pt x="3642702" y="4100680"/>
                </a:cubicBezTo>
                <a:cubicBezTo>
                  <a:pt x="3611870" y="4100680"/>
                  <a:pt x="3587995" y="4095496"/>
                  <a:pt x="3571079" y="4085127"/>
                </a:cubicBezTo>
                <a:cubicBezTo>
                  <a:pt x="3554162" y="4074759"/>
                  <a:pt x="3542157" y="4058524"/>
                  <a:pt x="3535063" y="4036423"/>
                </a:cubicBezTo>
                <a:cubicBezTo>
                  <a:pt x="3527969" y="4014322"/>
                  <a:pt x="3524421" y="3980216"/>
                  <a:pt x="3524421" y="3934104"/>
                </a:cubicBezTo>
                <a:lnTo>
                  <a:pt x="3524421" y="3589902"/>
                </a:lnTo>
                <a:close/>
                <a:moveTo>
                  <a:pt x="2743632" y="3589902"/>
                </a:moveTo>
                <a:lnTo>
                  <a:pt x="2743632" y="3943108"/>
                </a:lnTo>
                <a:cubicBezTo>
                  <a:pt x="2743632" y="4035059"/>
                  <a:pt x="2763413" y="4100884"/>
                  <a:pt x="2802977" y="4140584"/>
                </a:cubicBezTo>
                <a:cubicBezTo>
                  <a:pt x="2842541" y="4180284"/>
                  <a:pt x="2903932" y="4200134"/>
                  <a:pt x="2987152" y="4200134"/>
                </a:cubicBezTo>
                <a:cubicBezTo>
                  <a:pt x="3026988" y="4200134"/>
                  <a:pt x="3060821" y="4195973"/>
                  <a:pt x="3088653" y="4187651"/>
                </a:cubicBezTo>
                <a:cubicBezTo>
                  <a:pt x="3116483" y="4179329"/>
                  <a:pt x="3139812" y="4167528"/>
                  <a:pt x="3158639" y="4152248"/>
                </a:cubicBezTo>
                <a:cubicBezTo>
                  <a:pt x="3170099" y="4161253"/>
                  <a:pt x="3183264" y="4170393"/>
                  <a:pt x="3198134" y="4179670"/>
                </a:cubicBezTo>
                <a:cubicBezTo>
                  <a:pt x="3213005" y="4188947"/>
                  <a:pt x="3231081" y="4198361"/>
                  <a:pt x="3252363" y="4207910"/>
                </a:cubicBezTo>
                <a:lnTo>
                  <a:pt x="3291245" y="4109684"/>
                </a:lnTo>
                <a:cubicBezTo>
                  <a:pt x="3274874" y="4104227"/>
                  <a:pt x="3260276" y="4098429"/>
                  <a:pt x="3247452" y="4092289"/>
                </a:cubicBezTo>
                <a:cubicBezTo>
                  <a:pt x="3234629" y="4086150"/>
                  <a:pt x="3222895" y="4079806"/>
                  <a:pt x="3212254" y="4073258"/>
                </a:cubicBezTo>
                <a:cubicBezTo>
                  <a:pt x="3219075" y="4054431"/>
                  <a:pt x="3223850" y="4034104"/>
                  <a:pt x="3226579" y="4012276"/>
                </a:cubicBezTo>
                <a:cubicBezTo>
                  <a:pt x="3229307" y="3990448"/>
                  <a:pt x="3230672" y="3967392"/>
                  <a:pt x="3230672" y="3943108"/>
                </a:cubicBezTo>
                <a:lnTo>
                  <a:pt x="3230672" y="3589902"/>
                </a:lnTo>
                <a:lnTo>
                  <a:pt x="3109525" y="3589902"/>
                </a:lnTo>
                <a:lnTo>
                  <a:pt x="3109525" y="3925918"/>
                </a:lnTo>
                <a:cubicBezTo>
                  <a:pt x="3109525" y="3939015"/>
                  <a:pt x="3110549" y="3951771"/>
                  <a:pt x="3112595" y="3964186"/>
                </a:cubicBezTo>
                <a:cubicBezTo>
                  <a:pt x="3114641" y="3976600"/>
                  <a:pt x="3115938" y="3988538"/>
                  <a:pt x="3116483" y="3999997"/>
                </a:cubicBezTo>
                <a:cubicBezTo>
                  <a:pt x="3105569" y="3992085"/>
                  <a:pt x="3093564" y="3984445"/>
                  <a:pt x="3080467" y="3977078"/>
                </a:cubicBezTo>
                <a:cubicBezTo>
                  <a:pt x="3067370" y="3969711"/>
                  <a:pt x="3052363" y="3962617"/>
                  <a:pt x="3035447" y="3955795"/>
                </a:cubicBezTo>
                <a:lnTo>
                  <a:pt x="2999839" y="4058524"/>
                </a:lnTo>
                <a:cubicBezTo>
                  <a:pt x="3014574" y="4063163"/>
                  <a:pt x="3027670" y="4067869"/>
                  <a:pt x="3039130" y="4072644"/>
                </a:cubicBezTo>
                <a:cubicBezTo>
                  <a:pt x="3050590" y="4077419"/>
                  <a:pt x="3060958" y="4082262"/>
                  <a:pt x="3070235" y="4087173"/>
                </a:cubicBezTo>
                <a:cubicBezTo>
                  <a:pt x="3060412" y="4091539"/>
                  <a:pt x="3048679" y="4094882"/>
                  <a:pt x="3035037" y="4097201"/>
                </a:cubicBezTo>
                <a:cubicBezTo>
                  <a:pt x="3021395" y="4099520"/>
                  <a:pt x="3005433" y="4100680"/>
                  <a:pt x="2987152" y="4100680"/>
                </a:cubicBezTo>
                <a:cubicBezTo>
                  <a:pt x="2956320" y="4100680"/>
                  <a:pt x="2932036" y="4095359"/>
                  <a:pt x="2914300" y="4084718"/>
                </a:cubicBezTo>
                <a:cubicBezTo>
                  <a:pt x="2896565" y="4074077"/>
                  <a:pt x="2883878" y="4058183"/>
                  <a:pt x="2876238" y="4037037"/>
                </a:cubicBezTo>
                <a:cubicBezTo>
                  <a:pt x="2868598" y="4015891"/>
                  <a:pt x="2864778" y="3978852"/>
                  <a:pt x="2864778" y="3925918"/>
                </a:cubicBezTo>
                <a:lnTo>
                  <a:pt x="2864778" y="3589902"/>
                </a:lnTo>
                <a:close/>
                <a:moveTo>
                  <a:pt x="2148989" y="3589902"/>
                </a:moveTo>
                <a:lnTo>
                  <a:pt x="2148989" y="3790038"/>
                </a:lnTo>
                <a:cubicBezTo>
                  <a:pt x="2148989" y="3884172"/>
                  <a:pt x="2168430" y="3950543"/>
                  <a:pt x="2207311" y="3989151"/>
                </a:cubicBezTo>
                <a:cubicBezTo>
                  <a:pt x="2246193" y="4027760"/>
                  <a:pt x="2306561" y="4047064"/>
                  <a:pt x="2388417" y="4047064"/>
                </a:cubicBezTo>
                <a:cubicBezTo>
                  <a:pt x="2412700" y="4047064"/>
                  <a:pt x="2434801" y="4044950"/>
                  <a:pt x="2454719" y="4040720"/>
                </a:cubicBezTo>
                <a:cubicBezTo>
                  <a:pt x="2474637" y="4036491"/>
                  <a:pt x="2491964" y="4029738"/>
                  <a:pt x="2506698" y="4020461"/>
                </a:cubicBezTo>
                <a:lnTo>
                  <a:pt x="2506698" y="4189902"/>
                </a:lnTo>
                <a:lnTo>
                  <a:pt x="2627844" y="4189902"/>
                </a:lnTo>
                <a:lnTo>
                  <a:pt x="2627844" y="3755249"/>
                </a:lnTo>
                <a:lnTo>
                  <a:pt x="2506698" y="3755249"/>
                </a:lnTo>
                <a:lnTo>
                  <a:pt x="2506698" y="3794949"/>
                </a:lnTo>
                <a:cubicBezTo>
                  <a:pt x="2506698" y="3837787"/>
                  <a:pt x="2502878" y="3868892"/>
                  <a:pt x="2495239" y="3888265"/>
                </a:cubicBezTo>
                <a:cubicBezTo>
                  <a:pt x="2487598" y="3907637"/>
                  <a:pt x="2475319" y="3922371"/>
                  <a:pt x="2458403" y="3932467"/>
                </a:cubicBezTo>
                <a:cubicBezTo>
                  <a:pt x="2441486" y="3942562"/>
                  <a:pt x="2418157" y="3947610"/>
                  <a:pt x="2388417" y="3947610"/>
                </a:cubicBezTo>
                <a:cubicBezTo>
                  <a:pt x="2357584" y="3947610"/>
                  <a:pt x="2333778" y="3942289"/>
                  <a:pt x="2316998" y="3931648"/>
                </a:cubicBezTo>
                <a:cubicBezTo>
                  <a:pt x="2300217" y="3921007"/>
                  <a:pt x="2288212" y="3905523"/>
                  <a:pt x="2280981" y="3885195"/>
                </a:cubicBezTo>
                <a:cubicBezTo>
                  <a:pt x="2273750" y="3864868"/>
                  <a:pt x="2270135" y="3830147"/>
                  <a:pt x="2270135" y="3781034"/>
                </a:cubicBezTo>
                <a:lnTo>
                  <a:pt x="2270135" y="3589902"/>
                </a:lnTo>
                <a:close/>
                <a:moveTo>
                  <a:pt x="1533957" y="3589902"/>
                </a:moveTo>
                <a:lnTo>
                  <a:pt x="1533957" y="3943108"/>
                </a:lnTo>
                <a:cubicBezTo>
                  <a:pt x="1533957" y="4035059"/>
                  <a:pt x="1553739" y="4100884"/>
                  <a:pt x="1593302" y="4140584"/>
                </a:cubicBezTo>
                <a:cubicBezTo>
                  <a:pt x="1632866" y="4180284"/>
                  <a:pt x="1694257" y="4200134"/>
                  <a:pt x="1777477" y="4200134"/>
                </a:cubicBezTo>
                <a:cubicBezTo>
                  <a:pt x="1817313" y="4200134"/>
                  <a:pt x="1851147" y="4195973"/>
                  <a:pt x="1878978" y="4187651"/>
                </a:cubicBezTo>
                <a:cubicBezTo>
                  <a:pt x="1906809" y="4179329"/>
                  <a:pt x="1930137" y="4167528"/>
                  <a:pt x="1948964" y="4152248"/>
                </a:cubicBezTo>
                <a:cubicBezTo>
                  <a:pt x="1960424" y="4161253"/>
                  <a:pt x="1973589" y="4170393"/>
                  <a:pt x="1988459" y="4179670"/>
                </a:cubicBezTo>
                <a:cubicBezTo>
                  <a:pt x="2003330" y="4188947"/>
                  <a:pt x="2021406" y="4198361"/>
                  <a:pt x="2042689" y="4207910"/>
                </a:cubicBezTo>
                <a:lnTo>
                  <a:pt x="2081570" y="4109684"/>
                </a:lnTo>
                <a:cubicBezTo>
                  <a:pt x="2065200" y="4104227"/>
                  <a:pt x="2050601" y="4098429"/>
                  <a:pt x="2037777" y="4092289"/>
                </a:cubicBezTo>
                <a:cubicBezTo>
                  <a:pt x="2024953" y="4086150"/>
                  <a:pt x="2013221" y="4079806"/>
                  <a:pt x="2002579" y="4073258"/>
                </a:cubicBezTo>
                <a:cubicBezTo>
                  <a:pt x="2009401" y="4054431"/>
                  <a:pt x="2014176" y="4034104"/>
                  <a:pt x="2016904" y="4012276"/>
                </a:cubicBezTo>
                <a:cubicBezTo>
                  <a:pt x="2019633" y="3990448"/>
                  <a:pt x="2020997" y="3967392"/>
                  <a:pt x="2020997" y="3943108"/>
                </a:cubicBezTo>
                <a:lnTo>
                  <a:pt x="2020997" y="3589902"/>
                </a:lnTo>
                <a:lnTo>
                  <a:pt x="1899851" y="3589902"/>
                </a:lnTo>
                <a:lnTo>
                  <a:pt x="1899851" y="3925918"/>
                </a:lnTo>
                <a:cubicBezTo>
                  <a:pt x="1899851" y="3939015"/>
                  <a:pt x="1900874" y="3951771"/>
                  <a:pt x="1902921" y="3964186"/>
                </a:cubicBezTo>
                <a:cubicBezTo>
                  <a:pt x="1904967" y="3976600"/>
                  <a:pt x="1906264" y="3988538"/>
                  <a:pt x="1906809" y="3999997"/>
                </a:cubicBezTo>
                <a:cubicBezTo>
                  <a:pt x="1895895" y="3992085"/>
                  <a:pt x="1883890" y="3984445"/>
                  <a:pt x="1870792" y="3977078"/>
                </a:cubicBezTo>
                <a:cubicBezTo>
                  <a:pt x="1857695" y="3969711"/>
                  <a:pt x="1842689" y="3962617"/>
                  <a:pt x="1825772" y="3955795"/>
                </a:cubicBezTo>
                <a:lnTo>
                  <a:pt x="1790164" y="4058524"/>
                </a:lnTo>
                <a:cubicBezTo>
                  <a:pt x="1804899" y="4063163"/>
                  <a:pt x="1817995" y="4067869"/>
                  <a:pt x="1829456" y="4072644"/>
                </a:cubicBezTo>
                <a:cubicBezTo>
                  <a:pt x="1840915" y="4077419"/>
                  <a:pt x="1851283" y="4082262"/>
                  <a:pt x="1860560" y="4087173"/>
                </a:cubicBezTo>
                <a:cubicBezTo>
                  <a:pt x="1850738" y="4091539"/>
                  <a:pt x="1839005" y="4094882"/>
                  <a:pt x="1825362" y="4097201"/>
                </a:cubicBezTo>
                <a:cubicBezTo>
                  <a:pt x="1811720" y="4099520"/>
                  <a:pt x="1795758" y="4100680"/>
                  <a:pt x="1777477" y="4100680"/>
                </a:cubicBezTo>
                <a:cubicBezTo>
                  <a:pt x="1746645" y="4100680"/>
                  <a:pt x="1722361" y="4095359"/>
                  <a:pt x="1704626" y="4084718"/>
                </a:cubicBezTo>
                <a:cubicBezTo>
                  <a:pt x="1686890" y="4074077"/>
                  <a:pt x="1674203" y="4058183"/>
                  <a:pt x="1666563" y="4037037"/>
                </a:cubicBezTo>
                <a:cubicBezTo>
                  <a:pt x="1658923" y="4015891"/>
                  <a:pt x="1655104" y="3978852"/>
                  <a:pt x="1655104" y="3925918"/>
                </a:cubicBezTo>
                <a:lnTo>
                  <a:pt x="1655104" y="3589902"/>
                </a:lnTo>
                <a:close/>
                <a:moveTo>
                  <a:pt x="1247984" y="3589902"/>
                </a:moveTo>
                <a:lnTo>
                  <a:pt x="1247984" y="3794949"/>
                </a:lnTo>
                <a:cubicBezTo>
                  <a:pt x="1247438" y="3839697"/>
                  <a:pt x="1243277" y="3871348"/>
                  <a:pt x="1235501" y="3889902"/>
                </a:cubicBezTo>
                <a:cubicBezTo>
                  <a:pt x="1227725" y="3908456"/>
                  <a:pt x="1215514" y="3922712"/>
                  <a:pt x="1198870" y="3932671"/>
                </a:cubicBezTo>
                <a:cubicBezTo>
                  <a:pt x="1182226" y="3942630"/>
                  <a:pt x="1159170" y="3947610"/>
                  <a:pt x="1129702" y="3947610"/>
                </a:cubicBezTo>
                <a:cubicBezTo>
                  <a:pt x="1098871" y="3947610"/>
                  <a:pt x="1075064" y="3942289"/>
                  <a:pt x="1058284" y="3931648"/>
                </a:cubicBezTo>
                <a:cubicBezTo>
                  <a:pt x="1041503" y="3921007"/>
                  <a:pt x="1029498" y="3905523"/>
                  <a:pt x="1022267" y="3885195"/>
                </a:cubicBezTo>
                <a:cubicBezTo>
                  <a:pt x="1015037" y="3864868"/>
                  <a:pt x="1011421" y="3830147"/>
                  <a:pt x="1011421" y="3781034"/>
                </a:cubicBezTo>
                <a:lnTo>
                  <a:pt x="1011421" y="3754840"/>
                </a:lnTo>
                <a:lnTo>
                  <a:pt x="890275" y="3754840"/>
                </a:lnTo>
                <a:lnTo>
                  <a:pt x="890275" y="3790038"/>
                </a:lnTo>
                <a:cubicBezTo>
                  <a:pt x="890275" y="3884172"/>
                  <a:pt x="909716" y="3950543"/>
                  <a:pt x="948598" y="3989151"/>
                </a:cubicBezTo>
                <a:cubicBezTo>
                  <a:pt x="987479" y="4027760"/>
                  <a:pt x="1047847" y="4047064"/>
                  <a:pt x="1129702" y="4047064"/>
                </a:cubicBezTo>
                <a:cubicBezTo>
                  <a:pt x="1153987" y="4047064"/>
                  <a:pt x="1176224" y="4044745"/>
                  <a:pt x="1196415" y="4040107"/>
                </a:cubicBezTo>
                <a:cubicBezTo>
                  <a:pt x="1216606" y="4035468"/>
                  <a:pt x="1233796" y="4028920"/>
                  <a:pt x="1247984" y="4020461"/>
                </a:cubicBezTo>
                <a:lnTo>
                  <a:pt x="1247984" y="4189902"/>
                </a:lnTo>
                <a:lnTo>
                  <a:pt x="1471449" y="4189902"/>
                </a:lnTo>
                <a:lnTo>
                  <a:pt x="1471449" y="4088401"/>
                </a:lnTo>
                <a:lnTo>
                  <a:pt x="1369130" y="4088401"/>
                </a:lnTo>
                <a:lnTo>
                  <a:pt x="1369130" y="3589902"/>
                </a:lnTo>
                <a:close/>
                <a:moveTo>
                  <a:pt x="5440509" y="3579670"/>
                </a:moveTo>
                <a:cubicBezTo>
                  <a:pt x="5358653" y="3579670"/>
                  <a:pt x="5298285" y="3598974"/>
                  <a:pt x="5259403" y="3637582"/>
                </a:cubicBezTo>
                <a:cubicBezTo>
                  <a:pt x="5220522" y="3676191"/>
                  <a:pt x="5201081" y="3742562"/>
                  <a:pt x="5201081" y="3836696"/>
                </a:cubicBezTo>
                <a:lnTo>
                  <a:pt x="5201081" y="4189902"/>
                </a:lnTo>
                <a:lnTo>
                  <a:pt x="5322227" y="4189902"/>
                </a:lnTo>
                <a:lnTo>
                  <a:pt x="5322227" y="3845700"/>
                </a:lnTo>
                <a:cubicBezTo>
                  <a:pt x="5322227" y="3796586"/>
                  <a:pt x="5325843" y="3762003"/>
                  <a:pt x="5333073" y="3741948"/>
                </a:cubicBezTo>
                <a:cubicBezTo>
                  <a:pt x="5340303" y="3721894"/>
                  <a:pt x="5352309" y="3706409"/>
                  <a:pt x="5369089" y="3695495"/>
                </a:cubicBezTo>
                <a:cubicBezTo>
                  <a:pt x="5385870" y="3684581"/>
                  <a:pt x="5409676" y="3679124"/>
                  <a:pt x="5440509" y="3679124"/>
                </a:cubicBezTo>
                <a:cubicBezTo>
                  <a:pt x="5471341" y="3679124"/>
                  <a:pt x="5495147" y="3684581"/>
                  <a:pt x="5511927" y="3695495"/>
                </a:cubicBezTo>
                <a:cubicBezTo>
                  <a:pt x="5528708" y="3706409"/>
                  <a:pt x="5540713" y="3721894"/>
                  <a:pt x="5547944" y="3741948"/>
                </a:cubicBezTo>
                <a:cubicBezTo>
                  <a:pt x="5555175" y="3762003"/>
                  <a:pt x="5558790" y="3796586"/>
                  <a:pt x="5558790" y="3845700"/>
                </a:cubicBezTo>
                <a:lnTo>
                  <a:pt x="5558790" y="3871894"/>
                </a:lnTo>
                <a:lnTo>
                  <a:pt x="5679936" y="3871894"/>
                </a:lnTo>
                <a:lnTo>
                  <a:pt x="5679936" y="3836696"/>
                </a:lnTo>
                <a:cubicBezTo>
                  <a:pt x="5679936" y="3742289"/>
                  <a:pt x="5660495" y="3675850"/>
                  <a:pt x="5621614" y="3637378"/>
                </a:cubicBezTo>
                <a:cubicBezTo>
                  <a:pt x="5582733" y="3598906"/>
                  <a:pt x="5522364" y="3579670"/>
                  <a:pt x="5440509" y="3579670"/>
                </a:cubicBezTo>
                <a:close/>
                <a:moveTo>
                  <a:pt x="461836" y="3579670"/>
                </a:moveTo>
                <a:cubicBezTo>
                  <a:pt x="361700" y="3579670"/>
                  <a:pt x="285097" y="3602112"/>
                  <a:pt x="232027" y="3646996"/>
                </a:cubicBezTo>
                <a:cubicBezTo>
                  <a:pt x="178957" y="3691880"/>
                  <a:pt x="152423" y="3755113"/>
                  <a:pt x="152423" y="3836696"/>
                </a:cubicBezTo>
                <a:lnTo>
                  <a:pt x="152423" y="4189902"/>
                </a:lnTo>
                <a:lnTo>
                  <a:pt x="273569" y="4189902"/>
                </a:lnTo>
                <a:lnTo>
                  <a:pt x="273569" y="3845700"/>
                </a:lnTo>
                <a:cubicBezTo>
                  <a:pt x="273569" y="3788128"/>
                  <a:pt x="288780" y="3745973"/>
                  <a:pt x="319203" y="3719233"/>
                </a:cubicBezTo>
                <a:cubicBezTo>
                  <a:pt x="349626" y="3692494"/>
                  <a:pt x="397171" y="3679124"/>
                  <a:pt x="461836" y="3679124"/>
                </a:cubicBezTo>
                <a:cubicBezTo>
                  <a:pt x="520772" y="3679124"/>
                  <a:pt x="564360" y="3690584"/>
                  <a:pt x="592601" y="3713503"/>
                </a:cubicBezTo>
                <a:cubicBezTo>
                  <a:pt x="620841" y="3736423"/>
                  <a:pt x="634961" y="3772985"/>
                  <a:pt x="634961" y="3823190"/>
                </a:cubicBezTo>
                <a:lnTo>
                  <a:pt x="634961" y="3824417"/>
                </a:lnTo>
                <a:lnTo>
                  <a:pt x="552696" y="3824417"/>
                </a:lnTo>
                <a:cubicBezTo>
                  <a:pt x="484483" y="3824417"/>
                  <a:pt x="432846" y="3840311"/>
                  <a:pt x="397784" y="3872098"/>
                </a:cubicBezTo>
                <a:cubicBezTo>
                  <a:pt x="362723" y="3903885"/>
                  <a:pt x="345192" y="3950884"/>
                  <a:pt x="345192" y="4013094"/>
                </a:cubicBezTo>
                <a:cubicBezTo>
                  <a:pt x="345192" y="4075304"/>
                  <a:pt x="362791" y="4122167"/>
                  <a:pt x="397989" y="4153681"/>
                </a:cubicBezTo>
                <a:cubicBezTo>
                  <a:pt x="433187" y="4185195"/>
                  <a:pt x="484619" y="4200952"/>
                  <a:pt x="552287" y="4200952"/>
                </a:cubicBezTo>
                <a:cubicBezTo>
                  <a:pt x="619954" y="4200952"/>
                  <a:pt x="670841" y="4185059"/>
                  <a:pt x="704947" y="4153272"/>
                </a:cubicBezTo>
                <a:cubicBezTo>
                  <a:pt x="739054" y="4121485"/>
                  <a:pt x="756107" y="4075032"/>
                  <a:pt x="756107" y="4013913"/>
                </a:cubicBezTo>
                <a:lnTo>
                  <a:pt x="756107" y="3925918"/>
                </a:lnTo>
                <a:lnTo>
                  <a:pt x="853925" y="3925918"/>
                </a:lnTo>
                <a:lnTo>
                  <a:pt x="853925" y="3824417"/>
                </a:lnTo>
                <a:lnTo>
                  <a:pt x="756107" y="3824417"/>
                </a:lnTo>
                <a:lnTo>
                  <a:pt x="756107" y="3814185"/>
                </a:lnTo>
                <a:cubicBezTo>
                  <a:pt x="756107" y="3742153"/>
                  <a:pt x="730663" y="3685059"/>
                  <a:pt x="679777" y="3642903"/>
                </a:cubicBezTo>
                <a:cubicBezTo>
                  <a:pt x="628890" y="3600747"/>
                  <a:pt x="556243" y="3579670"/>
                  <a:pt x="461836" y="3579670"/>
                </a:cubicBezTo>
                <a:close/>
                <a:moveTo>
                  <a:pt x="788998" y="2905627"/>
                </a:moveTo>
                <a:cubicBezTo>
                  <a:pt x="813281" y="2905627"/>
                  <a:pt x="833336" y="2914154"/>
                  <a:pt x="849161" y="2931207"/>
                </a:cubicBezTo>
                <a:cubicBezTo>
                  <a:pt x="864987" y="2948260"/>
                  <a:pt x="872899" y="2970839"/>
                  <a:pt x="872899" y="2998942"/>
                </a:cubicBezTo>
                <a:cubicBezTo>
                  <a:pt x="872899" y="3031139"/>
                  <a:pt x="865123" y="3055764"/>
                  <a:pt x="849571" y="3072817"/>
                </a:cubicBezTo>
                <a:cubicBezTo>
                  <a:pt x="834018" y="3089870"/>
                  <a:pt x="814373" y="3098397"/>
                  <a:pt x="790635" y="3098397"/>
                </a:cubicBezTo>
                <a:cubicBezTo>
                  <a:pt x="766351" y="3098397"/>
                  <a:pt x="746092" y="3089529"/>
                  <a:pt x="729857" y="3071794"/>
                </a:cubicBezTo>
                <a:cubicBezTo>
                  <a:pt x="713622" y="3054058"/>
                  <a:pt x="705506" y="3029365"/>
                  <a:pt x="705506" y="2997715"/>
                </a:cubicBezTo>
                <a:cubicBezTo>
                  <a:pt x="705506" y="2975068"/>
                  <a:pt x="712395" y="2954058"/>
                  <a:pt x="726174" y="2934686"/>
                </a:cubicBezTo>
                <a:cubicBezTo>
                  <a:pt x="739953" y="2915313"/>
                  <a:pt x="760894" y="2905627"/>
                  <a:pt x="788998" y="2905627"/>
                </a:cubicBezTo>
                <a:close/>
                <a:moveTo>
                  <a:pt x="2005407" y="2905218"/>
                </a:moveTo>
                <a:lnTo>
                  <a:pt x="2005407" y="3020225"/>
                </a:lnTo>
                <a:lnTo>
                  <a:pt x="2231328" y="3020225"/>
                </a:lnTo>
                <a:lnTo>
                  <a:pt x="2231328" y="2905218"/>
                </a:lnTo>
                <a:close/>
                <a:moveTo>
                  <a:pt x="1721629" y="2673158"/>
                </a:moveTo>
                <a:cubicBezTo>
                  <a:pt x="1735545" y="2673158"/>
                  <a:pt x="1747891" y="2677591"/>
                  <a:pt x="1758669" y="2686459"/>
                </a:cubicBezTo>
                <a:cubicBezTo>
                  <a:pt x="1769446" y="2695327"/>
                  <a:pt x="1778383" y="2712926"/>
                  <a:pt x="1785476" y="2739256"/>
                </a:cubicBezTo>
                <a:cubicBezTo>
                  <a:pt x="1792571" y="2765586"/>
                  <a:pt x="1796118" y="2813949"/>
                  <a:pt x="1796118" y="2884345"/>
                </a:cubicBezTo>
                <a:cubicBezTo>
                  <a:pt x="1796118" y="2954740"/>
                  <a:pt x="1792161" y="3004672"/>
                  <a:pt x="1784249" y="3034140"/>
                </a:cubicBezTo>
                <a:cubicBezTo>
                  <a:pt x="1778246" y="3057060"/>
                  <a:pt x="1769788" y="3072953"/>
                  <a:pt x="1758873" y="3081821"/>
                </a:cubicBezTo>
                <a:cubicBezTo>
                  <a:pt x="1747959" y="3090689"/>
                  <a:pt x="1735545" y="3095123"/>
                  <a:pt x="1721629" y="3095123"/>
                </a:cubicBezTo>
                <a:cubicBezTo>
                  <a:pt x="1707714" y="3095123"/>
                  <a:pt x="1695367" y="3090757"/>
                  <a:pt x="1684590" y="3082026"/>
                </a:cubicBezTo>
                <a:cubicBezTo>
                  <a:pt x="1673812" y="3073294"/>
                  <a:pt x="1664876" y="3055764"/>
                  <a:pt x="1657782" y="3029434"/>
                </a:cubicBezTo>
                <a:cubicBezTo>
                  <a:pt x="1650688" y="3003103"/>
                  <a:pt x="1647141" y="2954740"/>
                  <a:pt x="1647141" y="2884345"/>
                </a:cubicBezTo>
                <a:cubicBezTo>
                  <a:pt x="1647141" y="2813949"/>
                  <a:pt x="1651097" y="2763881"/>
                  <a:pt x="1659010" y="2734140"/>
                </a:cubicBezTo>
                <a:cubicBezTo>
                  <a:pt x="1665012" y="2711220"/>
                  <a:pt x="1673471" y="2695327"/>
                  <a:pt x="1684385" y="2686459"/>
                </a:cubicBezTo>
                <a:cubicBezTo>
                  <a:pt x="1695299" y="2677591"/>
                  <a:pt x="1707714" y="2673158"/>
                  <a:pt x="1721629" y="2673158"/>
                </a:cubicBezTo>
                <a:close/>
                <a:moveTo>
                  <a:pt x="788588" y="2669065"/>
                </a:moveTo>
                <a:cubicBezTo>
                  <a:pt x="809871" y="2669065"/>
                  <a:pt x="826992" y="2675545"/>
                  <a:pt x="839953" y="2688505"/>
                </a:cubicBezTo>
                <a:cubicBezTo>
                  <a:pt x="852913" y="2701466"/>
                  <a:pt x="859393" y="2718724"/>
                  <a:pt x="859393" y="2740279"/>
                </a:cubicBezTo>
                <a:cubicBezTo>
                  <a:pt x="859393" y="2763199"/>
                  <a:pt x="852845" y="2781138"/>
                  <a:pt x="839748" y="2794099"/>
                </a:cubicBezTo>
                <a:cubicBezTo>
                  <a:pt x="826651" y="2807059"/>
                  <a:pt x="809189" y="2813540"/>
                  <a:pt x="787361" y="2813540"/>
                </a:cubicBezTo>
                <a:cubicBezTo>
                  <a:pt x="765805" y="2813540"/>
                  <a:pt x="748547" y="2807128"/>
                  <a:pt x="735587" y="2794304"/>
                </a:cubicBezTo>
                <a:cubicBezTo>
                  <a:pt x="722627" y="2781480"/>
                  <a:pt x="716146" y="2763608"/>
                  <a:pt x="716146" y="2740688"/>
                </a:cubicBezTo>
                <a:cubicBezTo>
                  <a:pt x="716146" y="2719133"/>
                  <a:pt x="722695" y="2701807"/>
                  <a:pt x="735792" y="2688710"/>
                </a:cubicBezTo>
                <a:cubicBezTo>
                  <a:pt x="748888" y="2675613"/>
                  <a:pt x="766487" y="2669065"/>
                  <a:pt x="788588" y="2669065"/>
                </a:cubicBezTo>
                <a:close/>
                <a:moveTo>
                  <a:pt x="1060497" y="2588437"/>
                </a:moveTo>
                <a:lnTo>
                  <a:pt x="1060497" y="2695259"/>
                </a:lnTo>
                <a:lnTo>
                  <a:pt x="1322026" y="2695259"/>
                </a:lnTo>
                <a:cubicBezTo>
                  <a:pt x="1268001" y="2763199"/>
                  <a:pt x="1224823" y="2840279"/>
                  <a:pt x="1192489" y="2926500"/>
                </a:cubicBezTo>
                <a:cubicBezTo>
                  <a:pt x="1160156" y="3012721"/>
                  <a:pt x="1143036" y="3097305"/>
                  <a:pt x="1141125" y="3180252"/>
                </a:cubicBezTo>
                <a:lnTo>
                  <a:pt x="1252039" y="3180252"/>
                </a:lnTo>
                <a:cubicBezTo>
                  <a:pt x="1251766" y="3127319"/>
                  <a:pt x="1260429" y="3067223"/>
                  <a:pt x="1278028" y="2999966"/>
                </a:cubicBezTo>
                <a:cubicBezTo>
                  <a:pt x="1295627" y="2932708"/>
                  <a:pt x="1321207" y="2869201"/>
                  <a:pt x="1354768" y="2809447"/>
                </a:cubicBezTo>
                <a:cubicBezTo>
                  <a:pt x="1388329" y="2749693"/>
                  <a:pt x="1421344" y="2703853"/>
                  <a:pt x="1453813" y="2671930"/>
                </a:cubicBezTo>
                <a:lnTo>
                  <a:pt x="1453813" y="2588437"/>
                </a:lnTo>
                <a:close/>
                <a:moveTo>
                  <a:pt x="4063365" y="2580252"/>
                </a:moveTo>
                <a:lnTo>
                  <a:pt x="4063365" y="2681752"/>
                </a:lnTo>
                <a:lnTo>
                  <a:pt x="4165275" y="2681752"/>
                </a:lnTo>
                <a:lnTo>
                  <a:pt x="4165275" y="2933458"/>
                </a:lnTo>
                <a:cubicBezTo>
                  <a:pt x="4165275" y="3027592"/>
                  <a:pt x="4184716" y="3093963"/>
                  <a:pt x="4223597" y="3132572"/>
                </a:cubicBezTo>
                <a:cubicBezTo>
                  <a:pt x="4262479" y="3171180"/>
                  <a:pt x="4322847" y="3190484"/>
                  <a:pt x="4404703" y="3190484"/>
                </a:cubicBezTo>
                <a:cubicBezTo>
                  <a:pt x="4486558" y="3190484"/>
                  <a:pt x="4546926" y="3171248"/>
                  <a:pt x="4585807" y="3132776"/>
                </a:cubicBezTo>
                <a:cubicBezTo>
                  <a:pt x="4624689" y="3094304"/>
                  <a:pt x="4644129" y="3027865"/>
                  <a:pt x="4644129" y="2933458"/>
                </a:cubicBezTo>
                <a:lnTo>
                  <a:pt x="4644129" y="2906446"/>
                </a:lnTo>
                <a:lnTo>
                  <a:pt x="4522983" y="2906446"/>
                </a:lnTo>
                <a:lnTo>
                  <a:pt x="4522983" y="2924454"/>
                </a:lnTo>
                <a:cubicBezTo>
                  <a:pt x="4522983" y="2970566"/>
                  <a:pt x="4519437" y="3004672"/>
                  <a:pt x="4512343" y="3026773"/>
                </a:cubicBezTo>
                <a:cubicBezTo>
                  <a:pt x="4505248" y="3048874"/>
                  <a:pt x="4493243" y="3065109"/>
                  <a:pt x="4476326" y="3075477"/>
                </a:cubicBezTo>
                <a:cubicBezTo>
                  <a:pt x="4459409" y="3085845"/>
                  <a:pt x="4435535" y="3091030"/>
                  <a:pt x="4404703" y="3091030"/>
                </a:cubicBezTo>
                <a:cubicBezTo>
                  <a:pt x="4373870" y="3091030"/>
                  <a:pt x="4349995" y="3085845"/>
                  <a:pt x="4333079" y="3075477"/>
                </a:cubicBezTo>
                <a:cubicBezTo>
                  <a:pt x="4316162" y="3065109"/>
                  <a:pt x="4304157" y="3048874"/>
                  <a:pt x="4297063" y="3026773"/>
                </a:cubicBezTo>
                <a:cubicBezTo>
                  <a:pt x="4289968" y="3004672"/>
                  <a:pt x="4286421" y="2970566"/>
                  <a:pt x="4286421" y="2924454"/>
                </a:cubicBezTo>
                <a:lnTo>
                  <a:pt x="4286421" y="2580252"/>
                </a:lnTo>
                <a:close/>
                <a:moveTo>
                  <a:pt x="3505632" y="2580252"/>
                </a:moveTo>
                <a:lnTo>
                  <a:pt x="3505632" y="2933458"/>
                </a:lnTo>
                <a:cubicBezTo>
                  <a:pt x="3505632" y="3025409"/>
                  <a:pt x="3525413" y="3091234"/>
                  <a:pt x="3564977" y="3130934"/>
                </a:cubicBezTo>
                <a:cubicBezTo>
                  <a:pt x="3604540" y="3170634"/>
                  <a:pt x="3665932" y="3190484"/>
                  <a:pt x="3749152" y="3190484"/>
                </a:cubicBezTo>
                <a:cubicBezTo>
                  <a:pt x="3788988" y="3190484"/>
                  <a:pt x="3822821" y="3186323"/>
                  <a:pt x="3850653" y="3178001"/>
                </a:cubicBezTo>
                <a:cubicBezTo>
                  <a:pt x="3878483" y="3169679"/>
                  <a:pt x="3901812" y="3157878"/>
                  <a:pt x="3920639" y="3142599"/>
                </a:cubicBezTo>
                <a:cubicBezTo>
                  <a:pt x="3932099" y="3151603"/>
                  <a:pt x="3945264" y="3160743"/>
                  <a:pt x="3960134" y="3170020"/>
                </a:cubicBezTo>
                <a:cubicBezTo>
                  <a:pt x="3975005" y="3179297"/>
                  <a:pt x="3993081" y="3188711"/>
                  <a:pt x="4014363" y="3198260"/>
                </a:cubicBezTo>
                <a:lnTo>
                  <a:pt x="4053245" y="3100034"/>
                </a:lnTo>
                <a:cubicBezTo>
                  <a:pt x="4036874" y="3094577"/>
                  <a:pt x="4022276" y="3088779"/>
                  <a:pt x="4009452" y="3082640"/>
                </a:cubicBezTo>
                <a:cubicBezTo>
                  <a:pt x="3996628" y="3076500"/>
                  <a:pt x="3984895" y="3070157"/>
                  <a:pt x="3974254" y="3063608"/>
                </a:cubicBezTo>
                <a:cubicBezTo>
                  <a:pt x="3981075" y="3044781"/>
                  <a:pt x="3985850" y="3024454"/>
                  <a:pt x="3988579" y="3002626"/>
                </a:cubicBezTo>
                <a:cubicBezTo>
                  <a:pt x="3991307" y="2980798"/>
                  <a:pt x="3992672" y="2957742"/>
                  <a:pt x="3992672" y="2933458"/>
                </a:cubicBezTo>
                <a:lnTo>
                  <a:pt x="3992672" y="2580252"/>
                </a:lnTo>
                <a:lnTo>
                  <a:pt x="3871525" y="2580252"/>
                </a:lnTo>
                <a:lnTo>
                  <a:pt x="3871525" y="2916268"/>
                </a:lnTo>
                <a:cubicBezTo>
                  <a:pt x="3871525" y="2929365"/>
                  <a:pt x="3872549" y="2942121"/>
                  <a:pt x="3874595" y="2954536"/>
                </a:cubicBezTo>
                <a:cubicBezTo>
                  <a:pt x="3876641" y="2966950"/>
                  <a:pt x="3877937" y="2978888"/>
                  <a:pt x="3878483" y="2990348"/>
                </a:cubicBezTo>
                <a:cubicBezTo>
                  <a:pt x="3867569" y="2982435"/>
                  <a:pt x="3855564" y="2974795"/>
                  <a:pt x="3842467" y="2967428"/>
                </a:cubicBezTo>
                <a:cubicBezTo>
                  <a:pt x="3829370" y="2960061"/>
                  <a:pt x="3814363" y="2952967"/>
                  <a:pt x="3797447" y="2946146"/>
                </a:cubicBezTo>
                <a:lnTo>
                  <a:pt x="3761839" y="3048874"/>
                </a:lnTo>
                <a:cubicBezTo>
                  <a:pt x="3776573" y="3053513"/>
                  <a:pt x="3789670" y="3058219"/>
                  <a:pt x="3801130" y="3062994"/>
                </a:cubicBezTo>
                <a:cubicBezTo>
                  <a:pt x="3812590" y="3067769"/>
                  <a:pt x="3822958" y="3072612"/>
                  <a:pt x="3832235" y="3077524"/>
                </a:cubicBezTo>
                <a:cubicBezTo>
                  <a:pt x="3822412" y="3081889"/>
                  <a:pt x="3810679" y="3085232"/>
                  <a:pt x="3797037" y="3087551"/>
                </a:cubicBezTo>
                <a:cubicBezTo>
                  <a:pt x="3783394" y="3089870"/>
                  <a:pt x="3767433" y="3091030"/>
                  <a:pt x="3749152" y="3091030"/>
                </a:cubicBezTo>
                <a:cubicBezTo>
                  <a:pt x="3718319" y="3091030"/>
                  <a:pt x="3694035" y="3085709"/>
                  <a:pt x="3676300" y="3075068"/>
                </a:cubicBezTo>
                <a:cubicBezTo>
                  <a:pt x="3658565" y="3064427"/>
                  <a:pt x="3645877" y="3048533"/>
                  <a:pt x="3638237" y="3027387"/>
                </a:cubicBezTo>
                <a:cubicBezTo>
                  <a:pt x="3630597" y="3006241"/>
                  <a:pt x="3626778" y="2969201"/>
                  <a:pt x="3626778" y="2916268"/>
                </a:cubicBezTo>
                <a:lnTo>
                  <a:pt x="3626778" y="2580252"/>
                </a:lnTo>
                <a:close/>
                <a:moveTo>
                  <a:pt x="2910990" y="2580252"/>
                </a:moveTo>
                <a:lnTo>
                  <a:pt x="2910990" y="2780388"/>
                </a:lnTo>
                <a:cubicBezTo>
                  <a:pt x="2910990" y="2874522"/>
                  <a:pt x="2930430" y="2940893"/>
                  <a:pt x="2969311" y="2979502"/>
                </a:cubicBezTo>
                <a:cubicBezTo>
                  <a:pt x="3008192" y="3018110"/>
                  <a:pt x="3068561" y="3037414"/>
                  <a:pt x="3150416" y="3037414"/>
                </a:cubicBezTo>
                <a:cubicBezTo>
                  <a:pt x="3174700" y="3037414"/>
                  <a:pt x="3196801" y="3035300"/>
                  <a:pt x="3216719" y="3031071"/>
                </a:cubicBezTo>
                <a:cubicBezTo>
                  <a:pt x="3236637" y="3026841"/>
                  <a:pt x="3253963" y="3020088"/>
                  <a:pt x="3268697" y="3010811"/>
                </a:cubicBezTo>
                <a:lnTo>
                  <a:pt x="3268697" y="3180252"/>
                </a:lnTo>
                <a:lnTo>
                  <a:pt x="3389843" y="3180252"/>
                </a:lnTo>
                <a:lnTo>
                  <a:pt x="3389843" y="2745600"/>
                </a:lnTo>
                <a:lnTo>
                  <a:pt x="3268697" y="2745600"/>
                </a:lnTo>
                <a:lnTo>
                  <a:pt x="3268697" y="2785300"/>
                </a:lnTo>
                <a:cubicBezTo>
                  <a:pt x="3268697" y="2828137"/>
                  <a:pt x="3264877" y="2859242"/>
                  <a:pt x="3257237" y="2878615"/>
                </a:cubicBezTo>
                <a:cubicBezTo>
                  <a:pt x="3249597" y="2897987"/>
                  <a:pt x="3237319" y="2912721"/>
                  <a:pt x="3220403" y="2922817"/>
                </a:cubicBezTo>
                <a:cubicBezTo>
                  <a:pt x="3203486" y="2932912"/>
                  <a:pt x="3180157" y="2937960"/>
                  <a:pt x="3150416" y="2937960"/>
                </a:cubicBezTo>
                <a:cubicBezTo>
                  <a:pt x="3119584" y="2937960"/>
                  <a:pt x="3095777" y="2932639"/>
                  <a:pt x="3078997" y="2921998"/>
                </a:cubicBezTo>
                <a:cubicBezTo>
                  <a:pt x="3062217" y="2911357"/>
                  <a:pt x="3050211" y="2895873"/>
                  <a:pt x="3042981" y="2875545"/>
                </a:cubicBezTo>
                <a:cubicBezTo>
                  <a:pt x="3035751" y="2855218"/>
                  <a:pt x="3032135" y="2820498"/>
                  <a:pt x="3032135" y="2771384"/>
                </a:cubicBezTo>
                <a:lnTo>
                  <a:pt x="3032135" y="2580252"/>
                </a:lnTo>
                <a:close/>
                <a:moveTo>
                  <a:pt x="2295957" y="2580252"/>
                </a:moveTo>
                <a:lnTo>
                  <a:pt x="2295957" y="2933458"/>
                </a:lnTo>
                <a:cubicBezTo>
                  <a:pt x="2295957" y="3025409"/>
                  <a:pt x="2315739" y="3091234"/>
                  <a:pt x="2355302" y="3130934"/>
                </a:cubicBezTo>
                <a:cubicBezTo>
                  <a:pt x="2394865" y="3170634"/>
                  <a:pt x="2456257" y="3190484"/>
                  <a:pt x="2539477" y="3190484"/>
                </a:cubicBezTo>
                <a:cubicBezTo>
                  <a:pt x="2579314" y="3190484"/>
                  <a:pt x="2613147" y="3186323"/>
                  <a:pt x="2640978" y="3178001"/>
                </a:cubicBezTo>
                <a:cubicBezTo>
                  <a:pt x="2668808" y="3169679"/>
                  <a:pt x="2692137" y="3157878"/>
                  <a:pt x="2710964" y="3142599"/>
                </a:cubicBezTo>
                <a:cubicBezTo>
                  <a:pt x="2722424" y="3151603"/>
                  <a:pt x="2735589" y="3160743"/>
                  <a:pt x="2750460" y="3170020"/>
                </a:cubicBezTo>
                <a:cubicBezTo>
                  <a:pt x="2765330" y="3179297"/>
                  <a:pt x="2783406" y="3188711"/>
                  <a:pt x="2804689" y="3198260"/>
                </a:cubicBezTo>
                <a:lnTo>
                  <a:pt x="2843570" y="3100034"/>
                </a:lnTo>
                <a:cubicBezTo>
                  <a:pt x="2827199" y="3094577"/>
                  <a:pt x="2812601" y="3088779"/>
                  <a:pt x="2799777" y="3082640"/>
                </a:cubicBezTo>
                <a:cubicBezTo>
                  <a:pt x="2786953" y="3076500"/>
                  <a:pt x="2775221" y="3070157"/>
                  <a:pt x="2764579" y="3063608"/>
                </a:cubicBezTo>
                <a:cubicBezTo>
                  <a:pt x="2771401" y="3044781"/>
                  <a:pt x="2776175" y="3024454"/>
                  <a:pt x="2778904" y="3002626"/>
                </a:cubicBezTo>
                <a:cubicBezTo>
                  <a:pt x="2781633" y="2980798"/>
                  <a:pt x="2782998" y="2957742"/>
                  <a:pt x="2782998" y="2933458"/>
                </a:cubicBezTo>
                <a:lnTo>
                  <a:pt x="2782998" y="2580252"/>
                </a:lnTo>
                <a:lnTo>
                  <a:pt x="2661851" y="2580252"/>
                </a:lnTo>
                <a:lnTo>
                  <a:pt x="2661851" y="2916268"/>
                </a:lnTo>
                <a:cubicBezTo>
                  <a:pt x="2661851" y="2929365"/>
                  <a:pt x="2662874" y="2942121"/>
                  <a:pt x="2664920" y="2954536"/>
                </a:cubicBezTo>
                <a:cubicBezTo>
                  <a:pt x="2666967" y="2966950"/>
                  <a:pt x="2668263" y="2978888"/>
                  <a:pt x="2668808" y="2990348"/>
                </a:cubicBezTo>
                <a:cubicBezTo>
                  <a:pt x="2657894" y="2982435"/>
                  <a:pt x="2645889" y="2974795"/>
                  <a:pt x="2632792" y="2967428"/>
                </a:cubicBezTo>
                <a:cubicBezTo>
                  <a:pt x="2619696" y="2960061"/>
                  <a:pt x="2604688" y="2952967"/>
                  <a:pt x="2587772" y="2946146"/>
                </a:cubicBezTo>
                <a:lnTo>
                  <a:pt x="2552164" y="3048874"/>
                </a:lnTo>
                <a:cubicBezTo>
                  <a:pt x="2566898" y="3053513"/>
                  <a:pt x="2579995" y="3058219"/>
                  <a:pt x="2591455" y="3062994"/>
                </a:cubicBezTo>
                <a:cubicBezTo>
                  <a:pt x="2602915" y="3067769"/>
                  <a:pt x="2613283" y="3072612"/>
                  <a:pt x="2622561" y="3077524"/>
                </a:cubicBezTo>
                <a:cubicBezTo>
                  <a:pt x="2612737" y="3081889"/>
                  <a:pt x="2601005" y="3085232"/>
                  <a:pt x="2587362" y="3087551"/>
                </a:cubicBezTo>
                <a:cubicBezTo>
                  <a:pt x="2573720" y="3089870"/>
                  <a:pt x="2557759" y="3091030"/>
                  <a:pt x="2539477" y="3091030"/>
                </a:cubicBezTo>
                <a:cubicBezTo>
                  <a:pt x="2508645" y="3091030"/>
                  <a:pt x="2484361" y="3085709"/>
                  <a:pt x="2466625" y="3075068"/>
                </a:cubicBezTo>
                <a:cubicBezTo>
                  <a:pt x="2448891" y="3064427"/>
                  <a:pt x="2436203" y="3048533"/>
                  <a:pt x="2428563" y="3027387"/>
                </a:cubicBezTo>
                <a:cubicBezTo>
                  <a:pt x="2420923" y="3006241"/>
                  <a:pt x="2417103" y="2969201"/>
                  <a:pt x="2417103" y="2916268"/>
                </a:cubicBezTo>
                <a:lnTo>
                  <a:pt x="2417103" y="2580252"/>
                </a:lnTo>
                <a:close/>
                <a:moveTo>
                  <a:pt x="1721629" y="2577796"/>
                </a:moveTo>
                <a:cubicBezTo>
                  <a:pt x="1663512" y="2577796"/>
                  <a:pt x="1618218" y="2598260"/>
                  <a:pt x="1585749" y="2639188"/>
                </a:cubicBezTo>
                <a:cubicBezTo>
                  <a:pt x="1546458" y="2688847"/>
                  <a:pt x="1526813" y="2770156"/>
                  <a:pt x="1526813" y="2883117"/>
                </a:cubicBezTo>
                <a:cubicBezTo>
                  <a:pt x="1526813" y="2998260"/>
                  <a:pt x="1544685" y="3078274"/>
                  <a:pt x="1580428" y="3123158"/>
                </a:cubicBezTo>
                <a:cubicBezTo>
                  <a:pt x="1616172" y="3168042"/>
                  <a:pt x="1663239" y="3190484"/>
                  <a:pt x="1721629" y="3190484"/>
                </a:cubicBezTo>
                <a:cubicBezTo>
                  <a:pt x="1779746" y="3190484"/>
                  <a:pt x="1825040" y="3170020"/>
                  <a:pt x="1857509" y="3129093"/>
                </a:cubicBezTo>
                <a:cubicBezTo>
                  <a:pt x="1896800" y="3079434"/>
                  <a:pt x="1916445" y="2997851"/>
                  <a:pt x="1916445" y="2884345"/>
                </a:cubicBezTo>
                <a:cubicBezTo>
                  <a:pt x="1916445" y="2770566"/>
                  <a:pt x="1896937" y="2689119"/>
                  <a:pt x="1857918" y="2640006"/>
                </a:cubicBezTo>
                <a:cubicBezTo>
                  <a:pt x="1825176" y="2598533"/>
                  <a:pt x="1779746" y="2577796"/>
                  <a:pt x="1721629" y="2577796"/>
                </a:cubicBezTo>
                <a:close/>
                <a:moveTo>
                  <a:pt x="787361" y="2577796"/>
                </a:moveTo>
                <a:cubicBezTo>
                  <a:pt x="729789" y="2577796"/>
                  <a:pt x="685382" y="2592393"/>
                  <a:pt x="654141" y="2621589"/>
                </a:cubicBezTo>
                <a:cubicBezTo>
                  <a:pt x="622899" y="2650784"/>
                  <a:pt x="607278" y="2687755"/>
                  <a:pt x="607278" y="2732503"/>
                </a:cubicBezTo>
                <a:cubicBezTo>
                  <a:pt x="607278" y="2758697"/>
                  <a:pt x="614032" y="2782776"/>
                  <a:pt x="627538" y="2804740"/>
                </a:cubicBezTo>
                <a:cubicBezTo>
                  <a:pt x="641044" y="2826705"/>
                  <a:pt x="662667" y="2843963"/>
                  <a:pt x="692408" y="2856514"/>
                </a:cubicBezTo>
                <a:cubicBezTo>
                  <a:pt x="657756" y="2871248"/>
                  <a:pt x="632381" y="2892189"/>
                  <a:pt x="616283" y="2919338"/>
                </a:cubicBezTo>
                <a:cubicBezTo>
                  <a:pt x="600184" y="2946487"/>
                  <a:pt x="592135" y="2976296"/>
                  <a:pt x="592135" y="3008765"/>
                </a:cubicBezTo>
                <a:cubicBezTo>
                  <a:pt x="592135" y="3067701"/>
                  <a:pt x="613554" y="3114086"/>
                  <a:pt x="656392" y="3147919"/>
                </a:cubicBezTo>
                <a:cubicBezTo>
                  <a:pt x="692681" y="3176569"/>
                  <a:pt x="738111" y="3190894"/>
                  <a:pt x="792682" y="3190894"/>
                </a:cubicBezTo>
                <a:cubicBezTo>
                  <a:pt x="851344" y="3190894"/>
                  <a:pt x="898343" y="3173567"/>
                  <a:pt x="933677" y="3138915"/>
                </a:cubicBezTo>
                <a:cubicBezTo>
                  <a:pt x="969011" y="3104263"/>
                  <a:pt x="986679" y="3059242"/>
                  <a:pt x="986679" y="3003854"/>
                </a:cubicBezTo>
                <a:cubicBezTo>
                  <a:pt x="986679" y="2970293"/>
                  <a:pt x="978016" y="2940689"/>
                  <a:pt x="960689" y="2915041"/>
                </a:cubicBezTo>
                <a:cubicBezTo>
                  <a:pt x="943363" y="2889392"/>
                  <a:pt x="918056" y="2869884"/>
                  <a:pt x="884769" y="2856514"/>
                </a:cubicBezTo>
                <a:cubicBezTo>
                  <a:pt x="910962" y="2845054"/>
                  <a:pt x="931290" y="2828478"/>
                  <a:pt x="945751" y="2806787"/>
                </a:cubicBezTo>
                <a:cubicBezTo>
                  <a:pt x="960212" y="2785095"/>
                  <a:pt x="967442" y="2760334"/>
                  <a:pt x="967442" y="2732503"/>
                </a:cubicBezTo>
                <a:cubicBezTo>
                  <a:pt x="967442" y="2687755"/>
                  <a:pt x="951685" y="2650784"/>
                  <a:pt x="920171" y="2621589"/>
                </a:cubicBezTo>
                <a:cubicBezTo>
                  <a:pt x="888657" y="2592393"/>
                  <a:pt x="844386" y="2577796"/>
                  <a:pt x="787361" y="2577796"/>
                </a:cubicBezTo>
                <a:close/>
                <a:moveTo>
                  <a:pt x="328003" y="2577796"/>
                </a:moveTo>
                <a:cubicBezTo>
                  <a:pt x="314906" y="2614358"/>
                  <a:pt x="290758" y="2646350"/>
                  <a:pt x="255560" y="2673772"/>
                </a:cubicBezTo>
                <a:cubicBezTo>
                  <a:pt x="220363" y="2701193"/>
                  <a:pt x="187757" y="2719815"/>
                  <a:pt x="157743" y="2729638"/>
                </a:cubicBezTo>
                <a:lnTo>
                  <a:pt x="157743" y="2834004"/>
                </a:lnTo>
                <a:cubicBezTo>
                  <a:pt x="214769" y="2815177"/>
                  <a:pt x="264292" y="2786118"/>
                  <a:pt x="306311" y="2746828"/>
                </a:cubicBezTo>
                <a:lnTo>
                  <a:pt x="306311" y="3180252"/>
                </a:lnTo>
                <a:lnTo>
                  <a:pt x="421318" y="3180252"/>
                </a:lnTo>
                <a:lnTo>
                  <a:pt x="421318" y="2577796"/>
                </a:lnTo>
                <a:close/>
                <a:moveTo>
                  <a:pt x="5370522" y="1905502"/>
                </a:moveTo>
                <a:cubicBezTo>
                  <a:pt x="5394806" y="1905502"/>
                  <a:pt x="5414861" y="1914029"/>
                  <a:pt x="5430686" y="1931082"/>
                </a:cubicBezTo>
                <a:cubicBezTo>
                  <a:pt x="5446511" y="1948135"/>
                  <a:pt x="5454424" y="1970714"/>
                  <a:pt x="5454424" y="1998817"/>
                </a:cubicBezTo>
                <a:cubicBezTo>
                  <a:pt x="5454424" y="2031014"/>
                  <a:pt x="5446648" y="2055639"/>
                  <a:pt x="5431095" y="2072692"/>
                </a:cubicBezTo>
                <a:cubicBezTo>
                  <a:pt x="5415543" y="2089745"/>
                  <a:pt x="5395897" y="2098272"/>
                  <a:pt x="5372159" y="2098272"/>
                </a:cubicBezTo>
                <a:cubicBezTo>
                  <a:pt x="5347875" y="2098272"/>
                  <a:pt x="5327616" y="2089404"/>
                  <a:pt x="5311381" y="2071669"/>
                </a:cubicBezTo>
                <a:cubicBezTo>
                  <a:pt x="5295147" y="2053933"/>
                  <a:pt x="5287029" y="2029240"/>
                  <a:pt x="5287029" y="1997589"/>
                </a:cubicBezTo>
                <a:cubicBezTo>
                  <a:pt x="5287029" y="1974943"/>
                  <a:pt x="5293919" y="1953933"/>
                  <a:pt x="5307698" y="1934561"/>
                </a:cubicBezTo>
                <a:cubicBezTo>
                  <a:pt x="5321477" y="1915188"/>
                  <a:pt x="5342419" y="1905502"/>
                  <a:pt x="5370522" y="1905502"/>
                </a:cubicBezTo>
                <a:close/>
                <a:moveTo>
                  <a:pt x="6586931" y="1905093"/>
                </a:moveTo>
                <a:lnTo>
                  <a:pt x="6586931" y="2020100"/>
                </a:lnTo>
                <a:lnTo>
                  <a:pt x="6812853" y="2020100"/>
                </a:lnTo>
                <a:lnTo>
                  <a:pt x="6812853" y="1905093"/>
                </a:lnTo>
                <a:close/>
                <a:moveTo>
                  <a:pt x="5370113" y="1668940"/>
                </a:moveTo>
                <a:cubicBezTo>
                  <a:pt x="5391395" y="1668940"/>
                  <a:pt x="5408517" y="1675420"/>
                  <a:pt x="5421477" y="1688380"/>
                </a:cubicBezTo>
                <a:cubicBezTo>
                  <a:pt x="5434437" y="1701341"/>
                  <a:pt x="5440918" y="1718599"/>
                  <a:pt x="5440918" y="1740154"/>
                </a:cubicBezTo>
                <a:cubicBezTo>
                  <a:pt x="5440918" y="1763074"/>
                  <a:pt x="5434369" y="1781014"/>
                  <a:pt x="5421273" y="1793974"/>
                </a:cubicBezTo>
                <a:cubicBezTo>
                  <a:pt x="5408175" y="1806934"/>
                  <a:pt x="5390713" y="1813415"/>
                  <a:pt x="5368885" y="1813415"/>
                </a:cubicBezTo>
                <a:cubicBezTo>
                  <a:pt x="5347330" y="1813415"/>
                  <a:pt x="5330072" y="1807003"/>
                  <a:pt x="5317111" y="1794179"/>
                </a:cubicBezTo>
                <a:cubicBezTo>
                  <a:pt x="5304151" y="1781355"/>
                  <a:pt x="5297671" y="1763483"/>
                  <a:pt x="5297671" y="1740563"/>
                </a:cubicBezTo>
                <a:cubicBezTo>
                  <a:pt x="5297671" y="1719008"/>
                  <a:pt x="5304219" y="1701682"/>
                  <a:pt x="5317316" y="1688585"/>
                </a:cubicBezTo>
                <a:cubicBezTo>
                  <a:pt x="5330413" y="1675488"/>
                  <a:pt x="5348012" y="1668940"/>
                  <a:pt x="5370113" y="1668940"/>
                </a:cubicBezTo>
                <a:close/>
                <a:moveTo>
                  <a:pt x="6183235" y="1588312"/>
                </a:moveTo>
                <a:lnTo>
                  <a:pt x="6124299" y="1900591"/>
                </a:lnTo>
                <a:lnTo>
                  <a:pt x="6217615" y="1914097"/>
                </a:lnTo>
                <a:cubicBezTo>
                  <a:pt x="6243809" y="1884902"/>
                  <a:pt x="6273413" y="1870304"/>
                  <a:pt x="6306428" y="1870304"/>
                </a:cubicBezTo>
                <a:cubicBezTo>
                  <a:pt x="6332895" y="1870304"/>
                  <a:pt x="6354381" y="1879513"/>
                  <a:pt x="6370889" y="1897930"/>
                </a:cubicBezTo>
                <a:cubicBezTo>
                  <a:pt x="6387397" y="1916348"/>
                  <a:pt x="6395651" y="1943974"/>
                  <a:pt x="6395651" y="1980809"/>
                </a:cubicBezTo>
                <a:cubicBezTo>
                  <a:pt x="6395651" y="2020100"/>
                  <a:pt x="6387328" y="2049499"/>
                  <a:pt x="6370685" y="2069008"/>
                </a:cubicBezTo>
                <a:cubicBezTo>
                  <a:pt x="6354041" y="2088517"/>
                  <a:pt x="6333713" y="2098272"/>
                  <a:pt x="6309702" y="2098272"/>
                </a:cubicBezTo>
                <a:cubicBezTo>
                  <a:pt x="6288693" y="2098272"/>
                  <a:pt x="6270139" y="2090700"/>
                  <a:pt x="6254041" y="2075557"/>
                </a:cubicBezTo>
                <a:cubicBezTo>
                  <a:pt x="6237942" y="2060414"/>
                  <a:pt x="6228256" y="2039881"/>
                  <a:pt x="6224981" y="2013961"/>
                </a:cubicBezTo>
                <a:lnTo>
                  <a:pt x="6110384" y="2025830"/>
                </a:lnTo>
                <a:cubicBezTo>
                  <a:pt x="6117205" y="2076034"/>
                  <a:pt x="6138078" y="2116007"/>
                  <a:pt x="6173003" y="2145748"/>
                </a:cubicBezTo>
                <a:cubicBezTo>
                  <a:pt x="6207929" y="2175489"/>
                  <a:pt x="6253085" y="2190359"/>
                  <a:pt x="6308474" y="2190359"/>
                </a:cubicBezTo>
                <a:cubicBezTo>
                  <a:pt x="6377779" y="2190359"/>
                  <a:pt x="6431939" y="2163892"/>
                  <a:pt x="6470957" y="2110959"/>
                </a:cubicBezTo>
                <a:cubicBezTo>
                  <a:pt x="6499607" y="2072214"/>
                  <a:pt x="6513931" y="2028149"/>
                  <a:pt x="6513931" y="1978763"/>
                </a:cubicBezTo>
                <a:cubicBezTo>
                  <a:pt x="6513931" y="1919554"/>
                  <a:pt x="6496196" y="1871396"/>
                  <a:pt x="6460725" y="1834288"/>
                </a:cubicBezTo>
                <a:cubicBezTo>
                  <a:pt x="6425255" y="1797180"/>
                  <a:pt x="6382007" y="1778626"/>
                  <a:pt x="6330985" y="1778626"/>
                </a:cubicBezTo>
                <a:cubicBezTo>
                  <a:pt x="6304245" y="1778626"/>
                  <a:pt x="6278051" y="1785038"/>
                  <a:pt x="6252403" y="1797862"/>
                </a:cubicBezTo>
                <a:lnTo>
                  <a:pt x="6270411" y="1695952"/>
                </a:lnTo>
                <a:lnTo>
                  <a:pt x="6487329" y="1695952"/>
                </a:lnTo>
                <a:lnTo>
                  <a:pt x="6487329" y="1588312"/>
                </a:lnTo>
                <a:close/>
                <a:moveTo>
                  <a:pt x="3825240" y="1580127"/>
                </a:moveTo>
                <a:lnTo>
                  <a:pt x="3825240" y="1681627"/>
                </a:lnTo>
                <a:lnTo>
                  <a:pt x="3927150" y="1681627"/>
                </a:lnTo>
                <a:lnTo>
                  <a:pt x="3927150" y="1933333"/>
                </a:lnTo>
                <a:cubicBezTo>
                  <a:pt x="3927150" y="2027467"/>
                  <a:pt x="3946591" y="2093838"/>
                  <a:pt x="3985472" y="2132446"/>
                </a:cubicBezTo>
                <a:cubicBezTo>
                  <a:pt x="4024353" y="2171055"/>
                  <a:pt x="4084722" y="2190359"/>
                  <a:pt x="4166577" y="2190359"/>
                </a:cubicBezTo>
                <a:cubicBezTo>
                  <a:pt x="4248433" y="2190359"/>
                  <a:pt x="4308801" y="2171123"/>
                  <a:pt x="4347683" y="2132651"/>
                </a:cubicBezTo>
                <a:cubicBezTo>
                  <a:pt x="4386564" y="2094179"/>
                  <a:pt x="4406005" y="2027740"/>
                  <a:pt x="4406005" y="1933333"/>
                </a:cubicBezTo>
                <a:lnTo>
                  <a:pt x="4406005" y="1906321"/>
                </a:lnTo>
                <a:lnTo>
                  <a:pt x="4284859" y="1906321"/>
                </a:lnTo>
                <a:lnTo>
                  <a:pt x="4284859" y="1924329"/>
                </a:lnTo>
                <a:cubicBezTo>
                  <a:pt x="4284859" y="1970441"/>
                  <a:pt x="4281311" y="2004547"/>
                  <a:pt x="4274217" y="2026648"/>
                </a:cubicBezTo>
                <a:cubicBezTo>
                  <a:pt x="4267123" y="2048749"/>
                  <a:pt x="4255117" y="2064984"/>
                  <a:pt x="4238201" y="2075352"/>
                </a:cubicBezTo>
                <a:cubicBezTo>
                  <a:pt x="4221284" y="2085721"/>
                  <a:pt x="4197409" y="2090905"/>
                  <a:pt x="4166577" y="2090905"/>
                </a:cubicBezTo>
                <a:cubicBezTo>
                  <a:pt x="4135745" y="2090905"/>
                  <a:pt x="4111871" y="2085721"/>
                  <a:pt x="4094954" y="2075352"/>
                </a:cubicBezTo>
                <a:cubicBezTo>
                  <a:pt x="4078037" y="2064984"/>
                  <a:pt x="4066031" y="2048749"/>
                  <a:pt x="4058937" y="2026648"/>
                </a:cubicBezTo>
                <a:cubicBezTo>
                  <a:pt x="4051843" y="2004547"/>
                  <a:pt x="4048296" y="1970441"/>
                  <a:pt x="4048296" y="1924329"/>
                </a:cubicBezTo>
                <a:lnTo>
                  <a:pt x="4048296" y="1580127"/>
                </a:lnTo>
                <a:close/>
                <a:moveTo>
                  <a:pt x="3267507" y="1580127"/>
                </a:moveTo>
                <a:lnTo>
                  <a:pt x="3267507" y="1933333"/>
                </a:lnTo>
                <a:cubicBezTo>
                  <a:pt x="3267507" y="2025284"/>
                  <a:pt x="3287288" y="2091109"/>
                  <a:pt x="3326852" y="2130809"/>
                </a:cubicBezTo>
                <a:cubicBezTo>
                  <a:pt x="3366415" y="2170509"/>
                  <a:pt x="3427807" y="2190359"/>
                  <a:pt x="3511027" y="2190359"/>
                </a:cubicBezTo>
                <a:cubicBezTo>
                  <a:pt x="3550863" y="2190359"/>
                  <a:pt x="3584697" y="2186198"/>
                  <a:pt x="3612527" y="2177876"/>
                </a:cubicBezTo>
                <a:cubicBezTo>
                  <a:pt x="3640358" y="2169554"/>
                  <a:pt x="3663687" y="2157753"/>
                  <a:pt x="3682514" y="2142474"/>
                </a:cubicBezTo>
                <a:cubicBezTo>
                  <a:pt x="3693974" y="2151478"/>
                  <a:pt x="3707139" y="2160618"/>
                  <a:pt x="3722009" y="2169895"/>
                </a:cubicBezTo>
                <a:cubicBezTo>
                  <a:pt x="3736880" y="2179172"/>
                  <a:pt x="3754956" y="2188586"/>
                  <a:pt x="3776239" y="2198136"/>
                </a:cubicBezTo>
                <a:lnTo>
                  <a:pt x="3815120" y="2099909"/>
                </a:lnTo>
                <a:cubicBezTo>
                  <a:pt x="3798749" y="2094452"/>
                  <a:pt x="3784151" y="2088654"/>
                  <a:pt x="3771327" y="2082515"/>
                </a:cubicBezTo>
                <a:cubicBezTo>
                  <a:pt x="3758503" y="2076375"/>
                  <a:pt x="3746771" y="2070032"/>
                  <a:pt x="3736129" y="2063483"/>
                </a:cubicBezTo>
                <a:cubicBezTo>
                  <a:pt x="3742951" y="2044656"/>
                  <a:pt x="3747725" y="2024329"/>
                  <a:pt x="3750454" y="2002501"/>
                </a:cubicBezTo>
                <a:cubicBezTo>
                  <a:pt x="3753183" y="1980673"/>
                  <a:pt x="3754547" y="1957617"/>
                  <a:pt x="3754547" y="1933333"/>
                </a:cubicBezTo>
                <a:lnTo>
                  <a:pt x="3754547" y="1580127"/>
                </a:lnTo>
                <a:lnTo>
                  <a:pt x="3633401" y="1580127"/>
                </a:lnTo>
                <a:lnTo>
                  <a:pt x="3633401" y="1916143"/>
                </a:lnTo>
                <a:cubicBezTo>
                  <a:pt x="3633401" y="1929240"/>
                  <a:pt x="3634424" y="1941996"/>
                  <a:pt x="3636470" y="1954411"/>
                </a:cubicBezTo>
                <a:cubicBezTo>
                  <a:pt x="3638517" y="1966825"/>
                  <a:pt x="3639813" y="1978763"/>
                  <a:pt x="3640358" y="1990222"/>
                </a:cubicBezTo>
                <a:cubicBezTo>
                  <a:pt x="3629445" y="1982310"/>
                  <a:pt x="3617439" y="1974670"/>
                  <a:pt x="3604342" y="1967303"/>
                </a:cubicBezTo>
                <a:cubicBezTo>
                  <a:pt x="3591245" y="1959936"/>
                  <a:pt x="3576238" y="1952842"/>
                  <a:pt x="3559321" y="1946021"/>
                </a:cubicBezTo>
                <a:lnTo>
                  <a:pt x="3523714" y="2048749"/>
                </a:lnTo>
                <a:cubicBezTo>
                  <a:pt x="3538448" y="2053388"/>
                  <a:pt x="3551545" y="2058094"/>
                  <a:pt x="3563005" y="2062869"/>
                </a:cubicBezTo>
                <a:cubicBezTo>
                  <a:pt x="3574465" y="2067644"/>
                  <a:pt x="3584833" y="2072487"/>
                  <a:pt x="3594110" y="2077399"/>
                </a:cubicBezTo>
                <a:cubicBezTo>
                  <a:pt x="3584287" y="2081764"/>
                  <a:pt x="3572555" y="2085107"/>
                  <a:pt x="3558912" y="2087426"/>
                </a:cubicBezTo>
                <a:cubicBezTo>
                  <a:pt x="3545270" y="2089745"/>
                  <a:pt x="3529308" y="2090905"/>
                  <a:pt x="3511027" y="2090905"/>
                </a:cubicBezTo>
                <a:cubicBezTo>
                  <a:pt x="3480195" y="2090905"/>
                  <a:pt x="3455911" y="2085584"/>
                  <a:pt x="3438175" y="2074943"/>
                </a:cubicBezTo>
                <a:cubicBezTo>
                  <a:pt x="3420440" y="2064302"/>
                  <a:pt x="3407753" y="2048408"/>
                  <a:pt x="3400113" y="2027262"/>
                </a:cubicBezTo>
                <a:cubicBezTo>
                  <a:pt x="3392473" y="2006116"/>
                  <a:pt x="3388653" y="1969076"/>
                  <a:pt x="3388653" y="1916143"/>
                </a:cubicBezTo>
                <a:lnTo>
                  <a:pt x="3388653" y="1580127"/>
                </a:lnTo>
                <a:close/>
                <a:moveTo>
                  <a:pt x="1086059" y="1580127"/>
                </a:moveTo>
                <a:lnTo>
                  <a:pt x="1086059" y="1785175"/>
                </a:lnTo>
                <a:cubicBezTo>
                  <a:pt x="1085513" y="1829922"/>
                  <a:pt x="1081353" y="1861573"/>
                  <a:pt x="1073576" y="1880127"/>
                </a:cubicBezTo>
                <a:cubicBezTo>
                  <a:pt x="1065799" y="1898681"/>
                  <a:pt x="1053589" y="1912937"/>
                  <a:pt x="1036946" y="1922896"/>
                </a:cubicBezTo>
                <a:cubicBezTo>
                  <a:pt x="1020301" y="1932855"/>
                  <a:pt x="997245" y="1937835"/>
                  <a:pt x="967777" y="1937835"/>
                </a:cubicBezTo>
                <a:cubicBezTo>
                  <a:pt x="936945" y="1937835"/>
                  <a:pt x="913139" y="1932514"/>
                  <a:pt x="896359" y="1921873"/>
                </a:cubicBezTo>
                <a:cubicBezTo>
                  <a:pt x="879578" y="1911232"/>
                  <a:pt x="867573" y="1895748"/>
                  <a:pt x="860342" y="1875420"/>
                </a:cubicBezTo>
                <a:cubicBezTo>
                  <a:pt x="853112" y="1855093"/>
                  <a:pt x="849496" y="1820372"/>
                  <a:pt x="849496" y="1771259"/>
                </a:cubicBezTo>
                <a:lnTo>
                  <a:pt x="849496" y="1745065"/>
                </a:lnTo>
                <a:lnTo>
                  <a:pt x="728350" y="1745065"/>
                </a:lnTo>
                <a:lnTo>
                  <a:pt x="728350" y="1780263"/>
                </a:lnTo>
                <a:cubicBezTo>
                  <a:pt x="728350" y="1874397"/>
                  <a:pt x="747791" y="1940768"/>
                  <a:pt x="786672" y="1979377"/>
                </a:cubicBezTo>
                <a:cubicBezTo>
                  <a:pt x="825554" y="2017985"/>
                  <a:pt x="885922" y="2037289"/>
                  <a:pt x="967777" y="2037289"/>
                </a:cubicBezTo>
                <a:cubicBezTo>
                  <a:pt x="992061" y="2037289"/>
                  <a:pt x="1014299" y="2034970"/>
                  <a:pt x="1034490" y="2030332"/>
                </a:cubicBezTo>
                <a:cubicBezTo>
                  <a:pt x="1054681" y="2025693"/>
                  <a:pt x="1071870" y="2019145"/>
                  <a:pt x="1086059" y="2010686"/>
                </a:cubicBezTo>
                <a:lnTo>
                  <a:pt x="1086059" y="2180127"/>
                </a:lnTo>
                <a:lnTo>
                  <a:pt x="1309524" y="2180127"/>
                </a:lnTo>
                <a:lnTo>
                  <a:pt x="1309524" y="2078626"/>
                </a:lnTo>
                <a:lnTo>
                  <a:pt x="1207205" y="2078626"/>
                </a:lnTo>
                <a:lnTo>
                  <a:pt x="1207205" y="1580127"/>
                </a:lnTo>
                <a:close/>
                <a:moveTo>
                  <a:pt x="152832" y="1580127"/>
                </a:moveTo>
                <a:lnTo>
                  <a:pt x="152832" y="1933333"/>
                </a:lnTo>
                <a:cubicBezTo>
                  <a:pt x="152832" y="2027467"/>
                  <a:pt x="172273" y="2093838"/>
                  <a:pt x="211154" y="2132446"/>
                </a:cubicBezTo>
                <a:cubicBezTo>
                  <a:pt x="250035" y="2171055"/>
                  <a:pt x="310404" y="2190359"/>
                  <a:pt x="392260" y="2190359"/>
                </a:cubicBezTo>
                <a:cubicBezTo>
                  <a:pt x="473842" y="2190359"/>
                  <a:pt x="534142" y="2171259"/>
                  <a:pt x="573160" y="2133060"/>
                </a:cubicBezTo>
                <a:cubicBezTo>
                  <a:pt x="612178" y="2094861"/>
                  <a:pt x="631686" y="2030332"/>
                  <a:pt x="631686" y="1939472"/>
                </a:cubicBezTo>
                <a:lnTo>
                  <a:pt x="631686" y="1920645"/>
                </a:lnTo>
                <a:lnTo>
                  <a:pt x="510540" y="1920645"/>
                </a:lnTo>
                <a:lnTo>
                  <a:pt x="510540" y="1930468"/>
                </a:lnTo>
                <a:cubicBezTo>
                  <a:pt x="510540" y="1977398"/>
                  <a:pt x="506857" y="2010618"/>
                  <a:pt x="499490" y="2030127"/>
                </a:cubicBezTo>
                <a:cubicBezTo>
                  <a:pt x="492123" y="2049636"/>
                  <a:pt x="480049" y="2064643"/>
                  <a:pt x="463269" y="2075148"/>
                </a:cubicBezTo>
                <a:cubicBezTo>
                  <a:pt x="446488" y="2085652"/>
                  <a:pt x="422819" y="2090905"/>
                  <a:pt x="392260" y="2090905"/>
                </a:cubicBezTo>
                <a:cubicBezTo>
                  <a:pt x="361427" y="2090905"/>
                  <a:pt x="337621" y="2085584"/>
                  <a:pt x="320840" y="2074943"/>
                </a:cubicBezTo>
                <a:cubicBezTo>
                  <a:pt x="304060" y="2064302"/>
                  <a:pt x="292055" y="2048817"/>
                  <a:pt x="284824" y="2028490"/>
                </a:cubicBezTo>
                <a:cubicBezTo>
                  <a:pt x="277593" y="2008162"/>
                  <a:pt x="273978" y="1973442"/>
                  <a:pt x="273978" y="1924329"/>
                </a:cubicBezTo>
                <a:lnTo>
                  <a:pt x="273978" y="1846975"/>
                </a:lnTo>
                <a:lnTo>
                  <a:pt x="648058" y="1846975"/>
                </a:lnTo>
                <a:lnTo>
                  <a:pt x="648058" y="1745475"/>
                </a:lnTo>
                <a:lnTo>
                  <a:pt x="273978" y="1745475"/>
                </a:lnTo>
                <a:lnTo>
                  <a:pt x="273978" y="1580127"/>
                </a:lnTo>
                <a:close/>
                <a:moveTo>
                  <a:pt x="5842977" y="1577671"/>
                </a:moveTo>
                <a:cubicBezTo>
                  <a:pt x="5829880" y="1614233"/>
                  <a:pt x="5805733" y="1646225"/>
                  <a:pt x="5770535" y="1673646"/>
                </a:cubicBezTo>
                <a:cubicBezTo>
                  <a:pt x="5735337" y="1701068"/>
                  <a:pt x="5702731" y="1719690"/>
                  <a:pt x="5672717" y="1729513"/>
                </a:cubicBezTo>
                <a:lnTo>
                  <a:pt x="5672717" y="1833879"/>
                </a:lnTo>
                <a:cubicBezTo>
                  <a:pt x="5729743" y="1815052"/>
                  <a:pt x="5779266" y="1785993"/>
                  <a:pt x="5821285" y="1746702"/>
                </a:cubicBezTo>
                <a:lnTo>
                  <a:pt x="5821285" y="2180127"/>
                </a:lnTo>
                <a:lnTo>
                  <a:pt x="5936293" y="2180127"/>
                </a:lnTo>
                <a:lnTo>
                  <a:pt x="5936293" y="1577671"/>
                </a:lnTo>
                <a:close/>
                <a:moveTo>
                  <a:pt x="5368885" y="1577671"/>
                </a:moveTo>
                <a:cubicBezTo>
                  <a:pt x="5311313" y="1577671"/>
                  <a:pt x="5266907" y="1592268"/>
                  <a:pt x="5235665" y="1621464"/>
                </a:cubicBezTo>
                <a:cubicBezTo>
                  <a:pt x="5204423" y="1650659"/>
                  <a:pt x="5188803" y="1687630"/>
                  <a:pt x="5188803" y="1732378"/>
                </a:cubicBezTo>
                <a:cubicBezTo>
                  <a:pt x="5188803" y="1758572"/>
                  <a:pt x="5195556" y="1782651"/>
                  <a:pt x="5209063" y="1804615"/>
                </a:cubicBezTo>
                <a:cubicBezTo>
                  <a:pt x="5222569" y="1826580"/>
                  <a:pt x="5244192" y="1843838"/>
                  <a:pt x="5273933" y="1856389"/>
                </a:cubicBezTo>
                <a:cubicBezTo>
                  <a:pt x="5239281" y="1871123"/>
                  <a:pt x="5213905" y="1892064"/>
                  <a:pt x="5197807" y="1919213"/>
                </a:cubicBezTo>
                <a:cubicBezTo>
                  <a:pt x="5181709" y="1946362"/>
                  <a:pt x="5173660" y="1976171"/>
                  <a:pt x="5173660" y="2008640"/>
                </a:cubicBezTo>
                <a:cubicBezTo>
                  <a:pt x="5173660" y="2067576"/>
                  <a:pt x="5195079" y="2113961"/>
                  <a:pt x="5237917" y="2147794"/>
                </a:cubicBezTo>
                <a:cubicBezTo>
                  <a:pt x="5274205" y="2176444"/>
                  <a:pt x="5319635" y="2190768"/>
                  <a:pt x="5374205" y="2190768"/>
                </a:cubicBezTo>
                <a:cubicBezTo>
                  <a:pt x="5432869" y="2190768"/>
                  <a:pt x="5479867" y="2173442"/>
                  <a:pt x="5515201" y="2138790"/>
                </a:cubicBezTo>
                <a:cubicBezTo>
                  <a:pt x="5550536" y="2104138"/>
                  <a:pt x="5568203" y="2059117"/>
                  <a:pt x="5568203" y="2003729"/>
                </a:cubicBezTo>
                <a:cubicBezTo>
                  <a:pt x="5568203" y="1970168"/>
                  <a:pt x="5559541" y="1940563"/>
                  <a:pt x="5542214" y="1914915"/>
                </a:cubicBezTo>
                <a:cubicBezTo>
                  <a:pt x="5524888" y="1889267"/>
                  <a:pt x="5499581" y="1869759"/>
                  <a:pt x="5466293" y="1856389"/>
                </a:cubicBezTo>
                <a:cubicBezTo>
                  <a:pt x="5492487" y="1844929"/>
                  <a:pt x="5512814" y="1828353"/>
                  <a:pt x="5527275" y="1806662"/>
                </a:cubicBezTo>
                <a:cubicBezTo>
                  <a:pt x="5541737" y="1784970"/>
                  <a:pt x="5548967" y="1760209"/>
                  <a:pt x="5548967" y="1732378"/>
                </a:cubicBezTo>
                <a:cubicBezTo>
                  <a:pt x="5548967" y="1687630"/>
                  <a:pt x="5533210" y="1650659"/>
                  <a:pt x="5501695" y="1621464"/>
                </a:cubicBezTo>
                <a:cubicBezTo>
                  <a:pt x="5470181" y="1592268"/>
                  <a:pt x="5425911" y="1577671"/>
                  <a:pt x="5368885" y="1577671"/>
                </a:cubicBezTo>
                <a:close/>
                <a:moveTo>
                  <a:pt x="4909527" y="1577671"/>
                </a:moveTo>
                <a:cubicBezTo>
                  <a:pt x="4896430" y="1614233"/>
                  <a:pt x="4872283" y="1646225"/>
                  <a:pt x="4837085" y="1673646"/>
                </a:cubicBezTo>
                <a:cubicBezTo>
                  <a:pt x="4801887" y="1701068"/>
                  <a:pt x="4769282" y="1719690"/>
                  <a:pt x="4739268" y="1729513"/>
                </a:cubicBezTo>
                <a:lnTo>
                  <a:pt x="4739268" y="1833879"/>
                </a:lnTo>
                <a:cubicBezTo>
                  <a:pt x="4796294" y="1815052"/>
                  <a:pt x="4845817" y="1785993"/>
                  <a:pt x="4887835" y="1746702"/>
                </a:cubicBezTo>
                <a:lnTo>
                  <a:pt x="4887835" y="2180127"/>
                </a:lnTo>
                <a:lnTo>
                  <a:pt x="5002843" y="2180127"/>
                </a:lnTo>
                <a:lnTo>
                  <a:pt x="5002843" y="1577671"/>
                </a:lnTo>
                <a:close/>
                <a:moveTo>
                  <a:pt x="2834715" y="1570713"/>
                </a:moveTo>
                <a:cubicBezTo>
                  <a:pt x="2732942" y="1570713"/>
                  <a:pt x="2655793" y="1590086"/>
                  <a:pt x="2603268" y="1628830"/>
                </a:cubicBezTo>
                <a:cubicBezTo>
                  <a:pt x="2550744" y="1667575"/>
                  <a:pt x="2524482" y="1723783"/>
                  <a:pt x="2524482" y="1797453"/>
                </a:cubicBezTo>
                <a:cubicBezTo>
                  <a:pt x="2524482" y="1804547"/>
                  <a:pt x="2524687" y="1811573"/>
                  <a:pt x="2525096" y="1818531"/>
                </a:cubicBezTo>
                <a:cubicBezTo>
                  <a:pt x="2525505" y="1825488"/>
                  <a:pt x="2526256" y="1832241"/>
                  <a:pt x="2527347" y="1838790"/>
                </a:cubicBezTo>
                <a:lnTo>
                  <a:pt x="2649721" y="1810959"/>
                </a:lnTo>
                <a:cubicBezTo>
                  <a:pt x="2649448" y="1808776"/>
                  <a:pt x="2649312" y="1805366"/>
                  <a:pt x="2649312" y="1800727"/>
                </a:cubicBezTo>
                <a:cubicBezTo>
                  <a:pt x="2649312" y="1761436"/>
                  <a:pt x="2658589" y="1732651"/>
                  <a:pt x="2677143" y="1714370"/>
                </a:cubicBezTo>
                <a:cubicBezTo>
                  <a:pt x="2695697" y="1696088"/>
                  <a:pt x="2727620" y="1684765"/>
                  <a:pt x="2772914" y="1680400"/>
                </a:cubicBezTo>
                <a:lnTo>
                  <a:pt x="2772914" y="1991450"/>
                </a:lnTo>
                <a:lnTo>
                  <a:pt x="2894061" y="1991450"/>
                </a:lnTo>
                <a:lnTo>
                  <a:pt x="2894061" y="1680400"/>
                </a:lnTo>
                <a:cubicBezTo>
                  <a:pt x="2944537" y="1686402"/>
                  <a:pt x="2977689" y="1698680"/>
                  <a:pt x="2993514" y="1717234"/>
                </a:cubicBezTo>
                <a:cubicBezTo>
                  <a:pt x="3009340" y="1735788"/>
                  <a:pt x="3017252" y="1762528"/>
                  <a:pt x="3017252" y="1797453"/>
                </a:cubicBezTo>
                <a:lnTo>
                  <a:pt x="3017252" y="2180127"/>
                </a:lnTo>
                <a:lnTo>
                  <a:pt x="3142082" y="2180127"/>
                </a:lnTo>
                <a:lnTo>
                  <a:pt x="3142082" y="1797453"/>
                </a:lnTo>
                <a:cubicBezTo>
                  <a:pt x="3142082" y="1723237"/>
                  <a:pt x="3115956" y="1666893"/>
                  <a:pt x="3063705" y="1628421"/>
                </a:cubicBezTo>
                <a:cubicBezTo>
                  <a:pt x="3011455" y="1589949"/>
                  <a:pt x="2935124" y="1570713"/>
                  <a:pt x="2834715" y="1570713"/>
                </a:cubicBezTo>
                <a:close/>
                <a:moveTo>
                  <a:pt x="2192484" y="1569895"/>
                </a:moveTo>
                <a:cubicBezTo>
                  <a:pt x="2110629" y="1569895"/>
                  <a:pt x="2050260" y="1589199"/>
                  <a:pt x="2011379" y="1627807"/>
                </a:cubicBezTo>
                <a:cubicBezTo>
                  <a:pt x="1972498" y="1666416"/>
                  <a:pt x="1953057" y="1732787"/>
                  <a:pt x="1953057" y="1826921"/>
                </a:cubicBezTo>
                <a:lnTo>
                  <a:pt x="1953057" y="2180127"/>
                </a:lnTo>
                <a:lnTo>
                  <a:pt x="2074204" y="2180127"/>
                </a:lnTo>
                <a:lnTo>
                  <a:pt x="2074204" y="1835925"/>
                </a:lnTo>
                <a:cubicBezTo>
                  <a:pt x="2074204" y="1786539"/>
                  <a:pt x="2077818" y="1751955"/>
                  <a:pt x="2085049" y="1732173"/>
                </a:cubicBezTo>
                <a:cubicBezTo>
                  <a:pt x="2092279" y="1712391"/>
                  <a:pt x="2104217" y="1696975"/>
                  <a:pt x="2120861" y="1685925"/>
                </a:cubicBezTo>
                <a:cubicBezTo>
                  <a:pt x="2137505" y="1674874"/>
                  <a:pt x="2161380" y="1669349"/>
                  <a:pt x="2192484" y="1669349"/>
                </a:cubicBezTo>
                <a:cubicBezTo>
                  <a:pt x="2223589" y="1669349"/>
                  <a:pt x="2247464" y="1674874"/>
                  <a:pt x="2264108" y="1685925"/>
                </a:cubicBezTo>
                <a:cubicBezTo>
                  <a:pt x="2280752" y="1696975"/>
                  <a:pt x="2292689" y="1712391"/>
                  <a:pt x="2299919" y="1732173"/>
                </a:cubicBezTo>
                <a:cubicBezTo>
                  <a:pt x="2307150" y="1751955"/>
                  <a:pt x="2310765" y="1786539"/>
                  <a:pt x="2310765" y="1835925"/>
                </a:cubicBezTo>
                <a:lnTo>
                  <a:pt x="2310765" y="2180127"/>
                </a:lnTo>
                <a:lnTo>
                  <a:pt x="2431911" y="2180127"/>
                </a:lnTo>
                <a:lnTo>
                  <a:pt x="2431911" y="1826921"/>
                </a:lnTo>
                <a:cubicBezTo>
                  <a:pt x="2431911" y="1732514"/>
                  <a:pt x="2412471" y="1666075"/>
                  <a:pt x="2373590" y="1627603"/>
                </a:cubicBezTo>
                <a:cubicBezTo>
                  <a:pt x="2334709" y="1589131"/>
                  <a:pt x="2274340" y="1569895"/>
                  <a:pt x="2192484" y="1569895"/>
                </a:cubicBezTo>
                <a:close/>
                <a:moveTo>
                  <a:pt x="1611459" y="1569895"/>
                </a:moveTo>
                <a:cubicBezTo>
                  <a:pt x="1529604" y="1569895"/>
                  <a:pt x="1469235" y="1589199"/>
                  <a:pt x="1430354" y="1627807"/>
                </a:cubicBezTo>
                <a:cubicBezTo>
                  <a:pt x="1391473" y="1666416"/>
                  <a:pt x="1372032" y="1732787"/>
                  <a:pt x="1372032" y="1826921"/>
                </a:cubicBezTo>
                <a:lnTo>
                  <a:pt x="1372032" y="2180127"/>
                </a:lnTo>
                <a:lnTo>
                  <a:pt x="1493178" y="2180127"/>
                </a:lnTo>
                <a:lnTo>
                  <a:pt x="1493178" y="1835925"/>
                </a:lnTo>
                <a:cubicBezTo>
                  <a:pt x="1493178" y="1786812"/>
                  <a:pt x="1496793" y="1752228"/>
                  <a:pt x="1504024" y="1732173"/>
                </a:cubicBezTo>
                <a:cubicBezTo>
                  <a:pt x="1511254" y="1712119"/>
                  <a:pt x="1523260" y="1696634"/>
                  <a:pt x="1540040" y="1685720"/>
                </a:cubicBezTo>
                <a:cubicBezTo>
                  <a:pt x="1556821" y="1674806"/>
                  <a:pt x="1580627" y="1669349"/>
                  <a:pt x="1611459" y="1669349"/>
                </a:cubicBezTo>
                <a:cubicBezTo>
                  <a:pt x="1642291" y="1669349"/>
                  <a:pt x="1666098" y="1674806"/>
                  <a:pt x="1682879" y="1685720"/>
                </a:cubicBezTo>
                <a:cubicBezTo>
                  <a:pt x="1699659" y="1696634"/>
                  <a:pt x="1711664" y="1712119"/>
                  <a:pt x="1718894" y="1732173"/>
                </a:cubicBezTo>
                <a:cubicBezTo>
                  <a:pt x="1726126" y="1752228"/>
                  <a:pt x="1729740" y="1786812"/>
                  <a:pt x="1729740" y="1835925"/>
                </a:cubicBezTo>
                <a:lnTo>
                  <a:pt x="1729740" y="1862119"/>
                </a:lnTo>
                <a:lnTo>
                  <a:pt x="1850886" y="1862119"/>
                </a:lnTo>
                <a:lnTo>
                  <a:pt x="1850886" y="1826921"/>
                </a:lnTo>
                <a:cubicBezTo>
                  <a:pt x="1850886" y="1732514"/>
                  <a:pt x="1831446" y="1666075"/>
                  <a:pt x="1792564" y="1627603"/>
                </a:cubicBezTo>
                <a:cubicBezTo>
                  <a:pt x="1753683" y="1589131"/>
                  <a:pt x="1693315" y="1569895"/>
                  <a:pt x="1611459" y="1569895"/>
                </a:cubicBezTo>
                <a:close/>
                <a:moveTo>
                  <a:pt x="0" y="0"/>
                </a:moveTo>
                <a:lnTo>
                  <a:pt x="12192001" y="0"/>
                </a:lnTo>
                <a:lnTo>
                  <a:pt x="12192001" y="6858002"/>
                </a:lnTo>
                <a:lnTo>
                  <a:pt x="0" y="6858002"/>
                </a:lnTo>
                <a:close/>
              </a:path>
            </a:pathLst>
          </a:custGeom>
          <a:ln>
            <a:noFill/>
          </a:ln>
        </p:spPr>
        <p:style>
          <a:lnRef idx="1">
            <a:schemeClr val="accent1"/>
          </a:lnRef>
          <a:fillRef idx="1003">
            <a:schemeClr val="dk2"/>
          </a:fillRef>
          <a:effectRef idx="2">
            <a:schemeClr val="accent1"/>
          </a:effectRef>
          <a:fontRef idx="minor">
            <a:schemeClr val="lt1"/>
          </a:fontRef>
        </p:style>
        <p:txBody>
          <a:bodyPr rtlCol="0" anchor="ctr"/>
          <a:lstStyle/>
          <a:p>
            <a:pPr algn="ctr"/>
            <a:endParaRPr lang="hy-AM" dirty="0"/>
          </a:p>
        </p:txBody>
      </p:sp>
      <p:sp>
        <p:nvSpPr>
          <p:cNvPr id="19" name="Rectangle 18"/>
          <p:cNvSpPr/>
          <p:nvPr/>
        </p:nvSpPr>
        <p:spPr>
          <a:xfrm>
            <a:off x="7264534" y="1305340"/>
            <a:ext cx="4927464" cy="4247317"/>
          </a:xfrm>
          <a:prstGeom prst="rect">
            <a:avLst/>
          </a:prstGeom>
        </p:spPr>
        <p:txBody>
          <a:bodyPr wrap="square">
            <a:spAutoFit/>
          </a:bodyPr>
          <a:lstStyle/>
          <a:p>
            <a:r>
              <a:rPr lang="hy-AM" b="1" dirty="0" smtClean="0">
                <a:solidFill>
                  <a:sysClr val="windowText" lastClr="000000"/>
                </a:solidFill>
                <a:latin typeface="inherit"/>
              </a:rPr>
              <a:t>19-րդ դարը համաշխարհային պատմության մեջ նշանավորվեց համազգային միավորումների և նոր ազգ-պետությունների ձևավորմամբ։ Այդ գործընթացներում կարևոր դեր ունեցան ազգային շարժումների առաջնորդները։ Օտտո ֆոն Բիսմարկը գլխավորեց Գերմանիայի միավորումը՝ ուժեղ կենտրոնացված պետության ստեղծմամբ, իսկ Ջուզեպպե Գարիբալդին՝ Իտալիայի ազատագրման և միավորման գործընթացը։ Նրանք դարձան իրենց ժողովուրդների ազգային իդեալների և քաղաքական միասնության խորհրդանիշներ։</a:t>
            </a:r>
            <a:endParaRPr lang="hy-AM" b="1" dirty="0">
              <a:solidFill>
                <a:sysClr val="windowText" lastClr="000000"/>
              </a:solidFill>
              <a:latin typeface="inherit"/>
            </a:endParaRPr>
          </a:p>
        </p:txBody>
      </p:sp>
    </p:spTree>
    <p:extLst>
      <p:ext uri="{BB962C8B-B14F-4D97-AF65-F5344CB8AC3E}">
        <p14:creationId xmlns:p14="http://schemas.microsoft.com/office/powerpoint/2010/main" val="736894825"/>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pic>
        <p:nvPicPr>
          <p:cNvPr id="4" name="Picture 12" descr="Otto von Bismarck, The Man Who Unified Germany – Facts, Biography &amp;  Accomplishments | HistoryExt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304800"/>
            <a:ext cx="13525499" cy="822325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a:xfrm>
            <a:off x="6635751" y="0"/>
            <a:ext cx="12192000" cy="6959600"/>
          </a:xfrm>
          <a:custGeom>
            <a:avLst/>
            <a:gdLst/>
            <a:ahLst/>
            <a:cxnLst/>
            <a:rect l="l" t="t" r="r" b="b"/>
            <a:pathLst>
              <a:path w="12192000" h="6959600">
                <a:moveTo>
                  <a:pt x="3491416" y="4348342"/>
                </a:moveTo>
                <a:lnTo>
                  <a:pt x="3491416" y="4651504"/>
                </a:lnTo>
                <a:cubicBezTo>
                  <a:pt x="3491416" y="4699427"/>
                  <a:pt x="3496848" y="4734699"/>
                  <a:pt x="3507712" y="4757321"/>
                </a:cubicBezTo>
                <a:cubicBezTo>
                  <a:pt x="3518577" y="4779943"/>
                  <a:pt x="3535469" y="4798249"/>
                  <a:pt x="3558388" y="4812239"/>
                </a:cubicBezTo>
                <a:cubicBezTo>
                  <a:pt x="3581308" y="4826229"/>
                  <a:pt x="3610776" y="4833224"/>
                  <a:pt x="3646792" y="4833224"/>
                </a:cubicBezTo>
                <a:cubicBezTo>
                  <a:pt x="3701859" y="4833224"/>
                  <a:pt x="3750079" y="4808072"/>
                  <a:pt x="3791453" y="4757768"/>
                </a:cubicBezTo>
                <a:cubicBezTo>
                  <a:pt x="3820028" y="4808072"/>
                  <a:pt x="3864677" y="4833224"/>
                  <a:pt x="3925399" y="4833224"/>
                </a:cubicBezTo>
                <a:cubicBezTo>
                  <a:pt x="3954271" y="4833224"/>
                  <a:pt x="3980688" y="4826973"/>
                  <a:pt x="4004650" y="4814471"/>
                </a:cubicBezTo>
                <a:cubicBezTo>
                  <a:pt x="4028611" y="4801970"/>
                  <a:pt x="4051010" y="4783069"/>
                  <a:pt x="4071846" y="4757768"/>
                </a:cubicBezTo>
                <a:lnTo>
                  <a:pt x="4071846" y="4822508"/>
                </a:lnTo>
                <a:lnTo>
                  <a:pt x="4187485" y="4822508"/>
                </a:lnTo>
                <a:lnTo>
                  <a:pt x="4187485" y="4348342"/>
                </a:lnTo>
                <a:lnTo>
                  <a:pt x="4062023" y="4348342"/>
                </a:lnTo>
                <a:lnTo>
                  <a:pt x="4062023" y="4578728"/>
                </a:lnTo>
                <a:cubicBezTo>
                  <a:pt x="4062023" y="4626055"/>
                  <a:pt x="4058526" y="4659244"/>
                  <a:pt x="4051530" y="4678294"/>
                </a:cubicBezTo>
                <a:cubicBezTo>
                  <a:pt x="4044536" y="4697344"/>
                  <a:pt x="4033597" y="4711929"/>
                  <a:pt x="4018714" y="4722049"/>
                </a:cubicBezTo>
                <a:cubicBezTo>
                  <a:pt x="4003831" y="4732169"/>
                  <a:pt x="3986865" y="4737229"/>
                  <a:pt x="3967815" y="4737229"/>
                </a:cubicBezTo>
                <a:cubicBezTo>
                  <a:pt x="3951444" y="4737229"/>
                  <a:pt x="3938570" y="4733881"/>
                  <a:pt x="3929194" y="4727184"/>
                </a:cubicBezTo>
                <a:cubicBezTo>
                  <a:pt x="3919818" y="4720486"/>
                  <a:pt x="3912972" y="4710440"/>
                  <a:pt x="3908656" y="4697046"/>
                </a:cubicBezTo>
                <a:cubicBezTo>
                  <a:pt x="3904340" y="4683651"/>
                  <a:pt x="3902182" y="4654035"/>
                  <a:pt x="3902182" y="4608196"/>
                </a:cubicBezTo>
                <a:lnTo>
                  <a:pt x="3902182" y="4348342"/>
                </a:lnTo>
                <a:lnTo>
                  <a:pt x="3776720" y="4348342"/>
                </a:lnTo>
                <a:lnTo>
                  <a:pt x="3776720" y="4576049"/>
                </a:lnTo>
                <a:cubicBezTo>
                  <a:pt x="3776720" y="4643617"/>
                  <a:pt x="3767269" y="4687372"/>
                  <a:pt x="3748368" y="4707315"/>
                </a:cubicBezTo>
                <a:cubicBezTo>
                  <a:pt x="3729466" y="4727258"/>
                  <a:pt x="3707812" y="4737229"/>
                  <a:pt x="3683404" y="4737229"/>
                </a:cubicBezTo>
                <a:cubicBezTo>
                  <a:pt x="3663759" y="4737229"/>
                  <a:pt x="3647760" y="4730830"/>
                  <a:pt x="3635407" y="4718031"/>
                </a:cubicBezTo>
                <a:cubicBezTo>
                  <a:pt x="3623054" y="4705231"/>
                  <a:pt x="3616878" y="4672340"/>
                  <a:pt x="3616878" y="4619358"/>
                </a:cubicBezTo>
                <a:lnTo>
                  <a:pt x="3616878" y="4348342"/>
                </a:lnTo>
                <a:close/>
                <a:moveTo>
                  <a:pt x="2367466" y="4348342"/>
                </a:moveTo>
                <a:lnTo>
                  <a:pt x="2367466" y="4643021"/>
                </a:lnTo>
                <a:cubicBezTo>
                  <a:pt x="2367466" y="4694218"/>
                  <a:pt x="2372898" y="4731425"/>
                  <a:pt x="2383762" y="4754642"/>
                </a:cubicBezTo>
                <a:cubicBezTo>
                  <a:pt x="2394627" y="4777860"/>
                  <a:pt x="2412114" y="4796761"/>
                  <a:pt x="2436224" y="4811346"/>
                </a:cubicBezTo>
                <a:cubicBezTo>
                  <a:pt x="2460335" y="4825931"/>
                  <a:pt x="2490547" y="4833224"/>
                  <a:pt x="2526861" y="4833224"/>
                </a:cubicBezTo>
                <a:cubicBezTo>
                  <a:pt x="2589369" y="4833224"/>
                  <a:pt x="2641458" y="4806435"/>
                  <a:pt x="2683130" y="4752856"/>
                </a:cubicBezTo>
                <a:lnTo>
                  <a:pt x="2683130" y="4822508"/>
                </a:lnTo>
                <a:lnTo>
                  <a:pt x="2799663" y="4822508"/>
                </a:lnTo>
                <a:lnTo>
                  <a:pt x="2799663" y="4348342"/>
                </a:lnTo>
                <a:lnTo>
                  <a:pt x="2674201" y="4348342"/>
                </a:lnTo>
                <a:lnTo>
                  <a:pt x="2674201" y="4563101"/>
                </a:lnTo>
                <a:cubicBezTo>
                  <a:pt x="2674201" y="4608344"/>
                  <a:pt x="2671894" y="4641682"/>
                  <a:pt x="2667280" y="4663113"/>
                </a:cubicBezTo>
                <a:cubicBezTo>
                  <a:pt x="2662666" y="4684544"/>
                  <a:pt x="2651281" y="4702255"/>
                  <a:pt x="2633124" y="4716245"/>
                </a:cubicBezTo>
                <a:cubicBezTo>
                  <a:pt x="2614967" y="4730235"/>
                  <a:pt x="2594131" y="4737229"/>
                  <a:pt x="2570616" y="4737229"/>
                </a:cubicBezTo>
                <a:cubicBezTo>
                  <a:pt x="2553352" y="4737229"/>
                  <a:pt x="2538767" y="4732988"/>
                  <a:pt x="2526861" y="4724505"/>
                </a:cubicBezTo>
                <a:cubicBezTo>
                  <a:pt x="2514954" y="4716021"/>
                  <a:pt x="2506322" y="4704264"/>
                  <a:pt x="2500965" y="4689232"/>
                </a:cubicBezTo>
                <a:cubicBezTo>
                  <a:pt x="2495607" y="4674201"/>
                  <a:pt x="2492928" y="4641235"/>
                  <a:pt x="2492928" y="4590336"/>
                </a:cubicBezTo>
                <a:lnTo>
                  <a:pt x="2492928" y="4348342"/>
                </a:lnTo>
                <a:close/>
                <a:moveTo>
                  <a:pt x="4585600" y="4337626"/>
                </a:moveTo>
                <a:cubicBezTo>
                  <a:pt x="4522795" y="4337626"/>
                  <a:pt x="4470705" y="4364415"/>
                  <a:pt x="4429331" y="4417993"/>
                </a:cubicBezTo>
                <a:lnTo>
                  <a:pt x="4429331" y="4348342"/>
                </a:lnTo>
                <a:lnTo>
                  <a:pt x="4312798" y="4348342"/>
                </a:lnTo>
                <a:lnTo>
                  <a:pt x="4312798" y="5002888"/>
                </a:lnTo>
                <a:lnTo>
                  <a:pt x="4438260" y="5002888"/>
                </a:lnTo>
                <a:lnTo>
                  <a:pt x="4438260" y="4607749"/>
                </a:lnTo>
                <a:cubicBezTo>
                  <a:pt x="4438260" y="4562505"/>
                  <a:pt x="4440567" y="4529168"/>
                  <a:pt x="4445181" y="4507737"/>
                </a:cubicBezTo>
                <a:cubicBezTo>
                  <a:pt x="4449794" y="4486305"/>
                  <a:pt x="4461180" y="4468595"/>
                  <a:pt x="4479337" y="4454605"/>
                </a:cubicBezTo>
                <a:cubicBezTo>
                  <a:pt x="4497494" y="4440615"/>
                  <a:pt x="4518330" y="4433620"/>
                  <a:pt x="4541845" y="4433620"/>
                </a:cubicBezTo>
                <a:cubicBezTo>
                  <a:pt x="4560597" y="4433620"/>
                  <a:pt x="4576224" y="4438531"/>
                  <a:pt x="4588726" y="4448354"/>
                </a:cubicBezTo>
                <a:cubicBezTo>
                  <a:pt x="4601227" y="4458177"/>
                  <a:pt x="4609487" y="4471422"/>
                  <a:pt x="4613506" y="4488091"/>
                </a:cubicBezTo>
                <a:cubicBezTo>
                  <a:pt x="4617524" y="4504760"/>
                  <a:pt x="4619533" y="4535567"/>
                  <a:pt x="4619533" y="4580513"/>
                </a:cubicBezTo>
                <a:lnTo>
                  <a:pt x="4619533" y="4822508"/>
                </a:lnTo>
                <a:lnTo>
                  <a:pt x="4744995" y="4822508"/>
                </a:lnTo>
                <a:lnTo>
                  <a:pt x="4744995" y="4527828"/>
                </a:lnTo>
                <a:cubicBezTo>
                  <a:pt x="4744995" y="4477227"/>
                  <a:pt x="4739637" y="4440243"/>
                  <a:pt x="4728922" y="4416877"/>
                </a:cubicBezTo>
                <a:cubicBezTo>
                  <a:pt x="4718206" y="4393511"/>
                  <a:pt x="4700570" y="4374461"/>
                  <a:pt x="4676013" y="4359727"/>
                </a:cubicBezTo>
                <a:cubicBezTo>
                  <a:pt x="4651457" y="4344993"/>
                  <a:pt x="4621319" y="4337626"/>
                  <a:pt x="4585600" y="4337626"/>
                </a:cubicBezTo>
                <a:close/>
                <a:moveTo>
                  <a:pt x="4874773" y="4167962"/>
                </a:moveTo>
                <a:lnTo>
                  <a:pt x="4874773" y="4643021"/>
                </a:lnTo>
                <a:cubicBezTo>
                  <a:pt x="4874773" y="4694218"/>
                  <a:pt x="4880206" y="4731425"/>
                  <a:pt x="4891070" y="4754642"/>
                </a:cubicBezTo>
                <a:cubicBezTo>
                  <a:pt x="4901934" y="4777860"/>
                  <a:pt x="4919422" y="4796761"/>
                  <a:pt x="4943532" y="4811346"/>
                </a:cubicBezTo>
                <a:cubicBezTo>
                  <a:pt x="4967642" y="4825931"/>
                  <a:pt x="4997854" y="4833224"/>
                  <a:pt x="5034168" y="4833224"/>
                </a:cubicBezTo>
                <a:cubicBezTo>
                  <a:pt x="5092509" y="4833224"/>
                  <a:pt x="5141622" y="4810155"/>
                  <a:pt x="5181508" y="4764019"/>
                </a:cubicBezTo>
                <a:lnTo>
                  <a:pt x="5181508" y="5002888"/>
                </a:lnTo>
                <a:lnTo>
                  <a:pt x="5306970" y="5002888"/>
                </a:lnTo>
                <a:lnTo>
                  <a:pt x="5306970" y="4348342"/>
                </a:lnTo>
                <a:lnTo>
                  <a:pt x="5181508" y="4348342"/>
                </a:lnTo>
                <a:lnTo>
                  <a:pt x="5181508" y="4563101"/>
                </a:lnTo>
                <a:cubicBezTo>
                  <a:pt x="5181508" y="4608344"/>
                  <a:pt x="5179201" y="4641682"/>
                  <a:pt x="5174588" y="4663113"/>
                </a:cubicBezTo>
                <a:cubicBezTo>
                  <a:pt x="5169974" y="4684544"/>
                  <a:pt x="5158588" y="4702255"/>
                  <a:pt x="5140432" y="4716245"/>
                </a:cubicBezTo>
                <a:cubicBezTo>
                  <a:pt x="5122274" y="4730235"/>
                  <a:pt x="5101438" y="4737229"/>
                  <a:pt x="5077924" y="4737229"/>
                </a:cubicBezTo>
                <a:cubicBezTo>
                  <a:pt x="5060660" y="4737229"/>
                  <a:pt x="5046074" y="4732988"/>
                  <a:pt x="5034168" y="4724505"/>
                </a:cubicBezTo>
                <a:cubicBezTo>
                  <a:pt x="5022262" y="4716021"/>
                  <a:pt x="5013630" y="4704264"/>
                  <a:pt x="5008272" y="4689232"/>
                </a:cubicBezTo>
                <a:cubicBezTo>
                  <a:pt x="5002914" y="4674201"/>
                  <a:pt x="5000236" y="4641235"/>
                  <a:pt x="5000236" y="4590336"/>
                </a:cubicBezTo>
                <a:lnTo>
                  <a:pt x="5000236" y="4167962"/>
                </a:lnTo>
                <a:close/>
                <a:moveTo>
                  <a:pt x="3236176" y="4167962"/>
                </a:moveTo>
                <a:lnTo>
                  <a:pt x="3236176" y="4563101"/>
                </a:lnTo>
                <a:cubicBezTo>
                  <a:pt x="3236176" y="4608344"/>
                  <a:pt x="3233869" y="4641682"/>
                  <a:pt x="3229255" y="4663113"/>
                </a:cubicBezTo>
                <a:cubicBezTo>
                  <a:pt x="3224642" y="4684544"/>
                  <a:pt x="3213256" y="4702255"/>
                  <a:pt x="3195099" y="4716245"/>
                </a:cubicBezTo>
                <a:cubicBezTo>
                  <a:pt x="3176942" y="4730235"/>
                  <a:pt x="3156106" y="4737229"/>
                  <a:pt x="3132591" y="4737229"/>
                </a:cubicBezTo>
                <a:cubicBezTo>
                  <a:pt x="3115327" y="4737229"/>
                  <a:pt x="3100742" y="4732988"/>
                  <a:pt x="3088836" y="4724505"/>
                </a:cubicBezTo>
                <a:cubicBezTo>
                  <a:pt x="3076930" y="4716021"/>
                  <a:pt x="3068298" y="4704264"/>
                  <a:pt x="3062940" y="4689232"/>
                </a:cubicBezTo>
                <a:cubicBezTo>
                  <a:pt x="3057582" y="4674201"/>
                  <a:pt x="3054903" y="4641235"/>
                  <a:pt x="3054903" y="4590336"/>
                </a:cubicBezTo>
                <a:lnTo>
                  <a:pt x="3054903" y="4348342"/>
                </a:lnTo>
                <a:lnTo>
                  <a:pt x="2929441" y="4348342"/>
                </a:lnTo>
                <a:lnTo>
                  <a:pt x="2929441" y="4643021"/>
                </a:lnTo>
                <a:cubicBezTo>
                  <a:pt x="2929441" y="4694218"/>
                  <a:pt x="2934873" y="4731425"/>
                  <a:pt x="2945738" y="4754642"/>
                </a:cubicBezTo>
                <a:cubicBezTo>
                  <a:pt x="2956602" y="4777860"/>
                  <a:pt x="2974090" y="4796761"/>
                  <a:pt x="2998200" y="4811346"/>
                </a:cubicBezTo>
                <a:cubicBezTo>
                  <a:pt x="3022310" y="4825931"/>
                  <a:pt x="3052522" y="4833224"/>
                  <a:pt x="3088836" y="4833224"/>
                </a:cubicBezTo>
                <a:cubicBezTo>
                  <a:pt x="3151344" y="4833224"/>
                  <a:pt x="3203434" y="4806435"/>
                  <a:pt x="3245105" y="4752856"/>
                </a:cubicBezTo>
                <a:lnTo>
                  <a:pt x="3245105" y="4822508"/>
                </a:lnTo>
                <a:lnTo>
                  <a:pt x="3361638" y="4822508"/>
                </a:lnTo>
                <a:lnTo>
                  <a:pt x="3361638" y="4269314"/>
                </a:lnTo>
                <a:lnTo>
                  <a:pt x="3468794" y="4269314"/>
                </a:lnTo>
                <a:lnTo>
                  <a:pt x="3468794" y="4167962"/>
                </a:lnTo>
                <a:close/>
                <a:moveTo>
                  <a:pt x="1807723" y="4167962"/>
                </a:moveTo>
                <a:lnTo>
                  <a:pt x="1807723" y="5002888"/>
                </a:lnTo>
                <a:lnTo>
                  <a:pt x="1933185" y="5002888"/>
                </a:lnTo>
                <a:lnTo>
                  <a:pt x="1933185" y="4592569"/>
                </a:lnTo>
                <a:cubicBezTo>
                  <a:pt x="1933185" y="4542860"/>
                  <a:pt x="1937278" y="4509002"/>
                  <a:pt x="1945464" y="4490993"/>
                </a:cubicBezTo>
                <a:cubicBezTo>
                  <a:pt x="1953649" y="4472985"/>
                  <a:pt x="1966002" y="4458921"/>
                  <a:pt x="1982522" y="4448801"/>
                </a:cubicBezTo>
                <a:cubicBezTo>
                  <a:pt x="1999042" y="4438680"/>
                  <a:pt x="2017124" y="4433620"/>
                  <a:pt x="2036770" y="4433620"/>
                </a:cubicBezTo>
                <a:cubicBezTo>
                  <a:pt x="2055522" y="4433620"/>
                  <a:pt x="2071149" y="4438531"/>
                  <a:pt x="2083651" y="4448354"/>
                </a:cubicBezTo>
                <a:cubicBezTo>
                  <a:pt x="2096152" y="4458177"/>
                  <a:pt x="2104412" y="4471422"/>
                  <a:pt x="2108430" y="4488091"/>
                </a:cubicBezTo>
                <a:cubicBezTo>
                  <a:pt x="2112449" y="4504760"/>
                  <a:pt x="2114458" y="4535567"/>
                  <a:pt x="2114458" y="4580513"/>
                </a:cubicBezTo>
                <a:lnTo>
                  <a:pt x="2114458" y="4822508"/>
                </a:lnTo>
                <a:lnTo>
                  <a:pt x="2239920" y="4822508"/>
                </a:lnTo>
                <a:lnTo>
                  <a:pt x="2239920" y="4527828"/>
                </a:lnTo>
                <a:cubicBezTo>
                  <a:pt x="2239920" y="4477227"/>
                  <a:pt x="2234562" y="4440243"/>
                  <a:pt x="2223847" y="4416877"/>
                </a:cubicBezTo>
                <a:cubicBezTo>
                  <a:pt x="2213131" y="4393511"/>
                  <a:pt x="2195495" y="4374461"/>
                  <a:pt x="2170938" y="4359727"/>
                </a:cubicBezTo>
                <a:cubicBezTo>
                  <a:pt x="2146382" y="4344993"/>
                  <a:pt x="2116244" y="4337626"/>
                  <a:pt x="2080525" y="4337626"/>
                </a:cubicBezTo>
                <a:cubicBezTo>
                  <a:pt x="2021887" y="4337626"/>
                  <a:pt x="1972774" y="4360843"/>
                  <a:pt x="1933185" y="4407278"/>
                </a:cubicBezTo>
                <a:lnTo>
                  <a:pt x="1933185" y="4167962"/>
                </a:lnTo>
                <a:close/>
                <a:moveTo>
                  <a:pt x="1413924" y="4156800"/>
                </a:moveTo>
                <a:cubicBezTo>
                  <a:pt x="1324627" y="4156800"/>
                  <a:pt x="1258771" y="4177859"/>
                  <a:pt x="1216355" y="4219977"/>
                </a:cubicBezTo>
                <a:cubicBezTo>
                  <a:pt x="1173939" y="4262096"/>
                  <a:pt x="1152731" y="4334501"/>
                  <a:pt x="1152731" y="4437192"/>
                </a:cubicBezTo>
                <a:lnTo>
                  <a:pt x="1152731" y="4822508"/>
                </a:lnTo>
                <a:lnTo>
                  <a:pt x="1284891" y="4822508"/>
                </a:lnTo>
                <a:lnTo>
                  <a:pt x="1284891" y="4665346"/>
                </a:lnTo>
                <a:lnTo>
                  <a:pt x="1692978" y="4665346"/>
                </a:lnTo>
                <a:lnTo>
                  <a:pt x="1692978" y="4554617"/>
                </a:lnTo>
                <a:lnTo>
                  <a:pt x="1284891" y="4554617"/>
                </a:lnTo>
                <a:lnTo>
                  <a:pt x="1284891" y="4447015"/>
                </a:lnTo>
                <a:cubicBezTo>
                  <a:pt x="1284891" y="4393437"/>
                  <a:pt x="1288834" y="4355709"/>
                  <a:pt x="1296722" y="4333831"/>
                </a:cubicBezTo>
                <a:cubicBezTo>
                  <a:pt x="1304610" y="4311953"/>
                  <a:pt x="1317707" y="4295061"/>
                  <a:pt x="1336013" y="4283155"/>
                </a:cubicBezTo>
                <a:cubicBezTo>
                  <a:pt x="1354319" y="4271249"/>
                  <a:pt x="1380289" y="4265296"/>
                  <a:pt x="1413924" y="4265296"/>
                </a:cubicBezTo>
                <a:cubicBezTo>
                  <a:pt x="1447559" y="4265296"/>
                  <a:pt x="1473530" y="4271249"/>
                  <a:pt x="1491836" y="4283155"/>
                </a:cubicBezTo>
                <a:cubicBezTo>
                  <a:pt x="1510142" y="4295061"/>
                  <a:pt x="1523239" y="4311953"/>
                  <a:pt x="1531126" y="4333831"/>
                </a:cubicBezTo>
                <a:cubicBezTo>
                  <a:pt x="1539014" y="4355709"/>
                  <a:pt x="1542959" y="4393437"/>
                  <a:pt x="1542959" y="4447015"/>
                </a:cubicBezTo>
                <a:lnTo>
                  <a:pt x="1542959" y="4475590"/>
                </a:lnTo>
                <a:lnTo>
                  <a:pt x="1675118" y="4475590"/>
                </a:lnTo>
                <a:lnTo>
                  <a:pt x="1675118" y="4437192"/>
                </a:lnTo>
                <a:cubicBezTo>
                  <a:pt x="1675118" y="4334203"/>
                  <a:pt x="1653910" y="4261724"/>
                  <a:pt x="1611494" y="4219754"/>
                </a:cubicBezTo>
                <a:cubicBezTo>
                  <a:pt x="1569078" y="4177785"/>
                  <a:pt x="1503221" y="4156800"/>
                  <a:pt x="1413924" y="4156800"/>
                </a:cubicBezTo>
                <a:close/>
                <a:moveTo>
                  <a:pt x="1517955" y="3353872"/>
                </a:moveTo>
                <a:cubicBezTo>
                  <a:pt x="1572426" y="3353872"/>
                  <a:pt x="1612387" y="3366746"/>
                  <a:pt x="1637836" y="3392493"/>
                </a:cubicBezTo>
                <a:cubicBezTo>
                  <a:pt x="1663286" y="3418240"/>
                  <a:pt x="1676011" y="3457308"/>
                  <a:pt x="1676011" y="3509695"/>
                </a:cubicBezTo>
                <a:cubicBezTo>
                  <a:pt x="1676011" y="3551367"/>
                  <a:pt x="1662021" y="3584556"/>
                  <a:pt x="1634041" y="3609261"/>
                </a:cubicBezTo>
                <a:cubicBezTo>
                  <a:pt x="1606061" y="3633967"/>
                  <a:pt x="1567366" y="3646320"/>
                  <a:pt x="1517955" y="3646320"/>
                </a:cubicBezTo>
                <a:close/>
                <a:moveTo>
                  <a:pt x="2185300" y="3242251"/>
                </a:moveTo>
                <a:cubicBezTo>
                  <a:pt x="2122495" y="3242251"/>
                  <a:pt x="2070405" y="3269040"/>
                  <a:pt x="2029031" y="3322618"/>
                </a:cubicBezTo>
                <a:lnTo>
                  <a:pt x="2029031" y="3252967"/>
                </a:lnTo>
                <a:lnTo>
                  <a:pt x="1912498" y="3252967"/>
                </a:lnTo>
                <a:lnTo>
                  <a:pt x="1912498" y="3727133"/>
                </a:lnTo>
                <a:lnTo>
                  <a:pt x="2037960" y="3727133"/>
                </a:lnTo>
                <a:lnTo>
                  <a:pt x="2037960" y="3512374"/>
                </a:lnTo>
                <a:cubicBezTo>
                  <a:pt x="2037960" y="3467130"/>
                  <a:pt x="2040267" y="3433793"/>
                  <a:pt x="2044881" y="3412362"/>
                </a:cubicBezTo>
                <a:cubicBezTo>
                  <a:pt x="2049494" y="3390931"/>
                  <a:pt x="2060880" y="3373220"/>
                  <a:pt x="2079037" y="3359230"/>
                </a:cubicBezTo>
                <a:cubicBezTo>
                  <a:pt x="2097194" y="3345240"/>
                  <a:pt x="2118030" y="3338245"/>
                  <a:pt x="2141545" y="3338245"/>
                </a:cubicBezTo>
                <a:cubicBezTo>
                  <a:pt x="2160297" y="3338245"/>
                  <a:pt x="2175924" y="3343157"/>
                  <a:pt x="2188426" y="3352979"/>
                </a:cubicBezTo>
                <a:cubicBezTo>
                  <a:pt x="2200927" y="3362802"/>
                  <a:pt x="2209187" y="3376048"/>
                  <a:pt x="2213206" y="3392716"/>
                </a:cubicBezTo>
                <a:cubicBezTo>
                  <a:pt x="2217224" y="3409385"/>
                  <a:pt x="2219233" y="3440193"/>
                  <a:pt x="2219233" y="3485139"/>
                </a:cubicBezTo>
                <a:lnTo>
                  <a:pt x="2219233" y="3727133"/>
                </a:lnTo>
                <a:lnTo>
                  <a:pt x="2344695" y="3727133"/>
                </a:lnTo>
                <a:lnTo>
                  <a:pt x="2344695" y="3432454"/>
                </a:lnTo>
                <a:cubicBezTo>
                  <a:pt x="2344695" y="3381852"/>
                  <a:pt x="2339337" y="3344868"/>
                  <a:pt x="2328622" y="3321502"/>
                </a:cubicBezTo>
                <a:cubicBezTo>
                  <a:pt x="2317906" y="3298136"/>
                  <a:pt x="2300270" y="3279086"/>
                  <a:pt x="2275713" y="3264352"/>
                </a:cubicBezTo>
                <a:cubicBezTo>
                  <a:pt x="2251157" y="3249618"/>
                  <a:pt x="2221019" y="3242251"/>
                  <a:pt x="2185300" y="3242251"/>
                </a:cubicBezTo>
                <a:close/>
                <a:moveTo>
                  <a:pt x="1392493" y="3164117"/>
                </a:moveTo>
                <a:lnTo>
                  <a:pt x="1392493" y="3252967"/>
                </a:lnTo>
                <a:cubicBezTo>
                  <a:pt x="1360644" y="3252967"/>
                  <a:pt x="1336608" y="3249841"/>
                  <a:pt x="1320386" y="3243591"/>
                </a:cubicBezTo>
                <a:cubicBezTo>
                  <a:pt x="1304164" y="3237340"/>
                  <a:pt x="1296052" y="3226624"/>
                  <a:pt x="1296052" y="3211444"/>
                </a:cubicBezTo>
                <a:cubicBezTo>
                  <a:pt x="1296052" y="3195668"/>
                  <a:pt x="1303569" y="3183836"/>
                  <a:pt x="1318600" y="3175948"/>
                </a:cubicBezTo>
                <a:cubicBezTo>
                  <a:pt x="1333631" y="3168060"/>
                  <a:pt x="1358263" y="3164117"/>
                  <a:pt x="1392493" y="3164117"/>
                </a:cubicBezTo>
                <a:close/>
                <a:moveTo>
                  <a:pt x="2371782" y="3072587"/>
                </a:moveTo>
                <a:lnTo>
                  <a:pt x="2371782" y="3173939"/>
                </a:lnTo>
                <a:lnTo>
                  <a:pt x="2474473" y="3173939"/>
                </a:lnTo>
                <a:lnTo>
                  <a:pt x="2474473" y="3547646"/>
                </a:lnTo>
                <a:cubicBezTo>
                  <a:pt x="2474473" y="3598843"/>
                  <a:pt x="2479906" y="3636050"/>
                  <a:pt x="2490770" y="3659268"/>
                </a:cubicBezTo>
                <a:cubicBezTo>
                  <a:pt x="2501634" y="3682485"/>
                  <a:pt x="2519122" y="3701386"/>
                  <a:pt x="2543232" y="3715971"/>
                </a:cubicBezTo>
                <a:cubicBezTo>
                  <a:pt x="2567342" y="3730556"/>
                  <a:pt x="2597554" y="3737849"/>
                  <a:pt x="2633868" y="3737849"/>
                </a:cubicBezTo>
                <a:cubicBezTo>
                  <a:pt x="2696376" y="3737849"/>
                  <a:pt x="2748466" y="3711060"/>
                  <a:pt x="2790138" y="3657482"/>
                </a:cubicBezTo>
                <a:lnTo>
                  <a:pt x="2790138" y="3727133"/>
                </a:lnTo>
                <a:lnTo>
                  <a:pt x="2906670" y="3727133"/>
                </a:lnTo>
                <a:lnTo>
                  <a:pt x="2906670" y="3252967"/>
                </a:lnTo>
                <a:lnTo>
                  <a:pt x="2781208" y="3252967"/>
                </a:lnTo>
                <a:lnTo>
                  <a:pt x="2781208" y="3467726"/>
                </a:lnTo>
                <a:cubicBezTo>
                  <a:pt x="2781208" y="3512970"/>
                  <a:pt x="2778901" y="3546307"/>
                  <a:pt x="2774288" y="3567738"/>
                </a:cubicBezTo>
                <a:cubicBezTo>
                  <a:pt x="2769674" y="3589170"/>
                  <a:pt x="2758288" y="3606880"/>
                  <a:pt x="2740132" y="3620870"/>
                </a:cubicBezTo>
                <a:cubicBezTo>
                  <a:pt x="2721974" y="3634860"/>
                  <a:pt x="2701138" y="3641855"/>
                  <a:pt x="2677624" y="3641855"/>
                </a:cubicBezTo>
                <a:cubicBezTo>
                  <a:pt x="2660360" y="3641855"/>
                  <a:pt x="2645774" y="3637613"/>
                  <a:pt x="2633868" y="3629130"/>
                </a:cubicBezTo>
                <a:cubicBezTo>
                  <a:pt x="2621962" y="3620647"/>
                  <a:pt x="2613330" y="3608889"/>
                  <a:pt x="2607972" y="3593858"/>
                </a:cubicBezTo>
                <a:cubicBezTo>
                  <a:pt x="2602614" y="3578826"/>
                  <a:pt x="2599935" y="3545861"/>
                  <a:pt x="2599935" y="3494961"/>
                </a:cubicBezTo>
                <a:lnTo>
                  <a:pt x="2599935" y="3072587"/>
                </a:lnTo>
                <a:close/>
                <a:moveTo>
                  <a:pt x="1392493" y="3072587"/>
                </a:moveTo>
                <a:cubicBezTo>
                  <a:pt x="1324330" y="3072587"/>
                  <a:pt x="1271942" y="3085014"/>
                  <a:pt x="1235331" y="3109869"/>
                </a:cubicBezTo>
                <a:cubicBezTo>
                  <a:pt x="1198719" y="3134723"/>
                  <a:pt x="1180413" y="3170070"/>
                  <a:pt x="1180413" y="3215909"/>
                </a:cubicBezTo>
                <a:cubicBezTo>
                  <a:pt x="1180413" y="3259366"/>
                  <a:pt x="1198570" y="3293076"/>
                  <a:pt x="1234884" y="3317037"/>
                </a:cubicBezTo>
                <a:cubicBezTo>
                  <a:pt x="1271198" y="3340999"/>
                  <a:pt x="1323734" y="3352979"/>
                  <a:pt x="1392493" y="3352979"/>
                </a:cubicBezTo>
                <a:lnTo>
                  <a:pt x="1392493" y="3646320"/>
                </a:lnTo>
                <a:cubicBezTo>
                  <a:pt x="1346952" y="3646320"/>
                  <a:pt x="1309224" y="3632851"/>
                  <a:pt x="1279309" y="3605913"/>
                </a:cubicBezTo>
                <a:cubicBezTo>
                  <a:pt x="1249395" y="3578975"/>
                  <a:pt x="1234438" y="3545563"/>
                  <a:pt x="1234438" y="3505677"/>
                </a:cubicBezTo>
                <a:cubicBezTo>
                  <a:pt x="1234438" y="3499129"/>
                  <a:pt x="1234736" y="3492431"/>
                  <a:pt x="1235331" y="3485585"/>
                </a:cubicBezTo>
                <a:lnTo>
                  <a:pt x="1237116" y="3465493"/>
                </a:lnTo>
                <a:lnTo>
                  <a:pt x="1111654" y="3450313"/>
                </a:lnTo>
                <a:cubicBezTo>
                  <a:pt x="1110464" y="3458647"/>
                  <a:pt x="1109571" y="3468247"/>
                  <a:pt x="1108975" y="3479111"/>
                </a:cubicBezTo>
                <a:cubicBezTo>
                  <a:pt x="1108380" y="3489976"/>
                  <a:pt x="1108083" y="3499873"/>
                  <a:pt x="1108083" y="3508802"/>
                </a:cubicBezTo>
                <a:cubicBezTo>
                  <a:pt x="1108083" y="3575775"/>
                  <a:pt x="1134946" y="3631809"/>
                  <a:pt x="1188673" y="3676904"/>
                </a:cubicBezTo>
                <a:cubicBezTo>
                  <a:pt x="1242400" y="3721999"/>
                  <a:pt x="1306322" y="3744546"/>
                  <a:pt x="1380438" y="3744546"/>
                </a:cubicBezTo>
                <a:lnTo>
                  <a:pt x="1392493" y="3744546"/>
                </a:lnTo>
                <a:lnTo>
                  <a:pt x="1392493" y="3907513"/>
                </a:lnTo>
                <a:lnTo>
                  <a:pt x="1517955" y="3907513"/>
                </a:lnTo>
                <a:lnTo>
                  <a:pt x="1517955" y="3744546"/>
                </a:lnTo>
                <a:cubicBezTo>
                  <a:pt x="1606061" y="3744546"/>
                  <a:pt x="1675787" y="3723636"/>
                  <a:pt x="1727134" y="3681815"/>
                </a:cubicBezTo>
                <a:cubicBezTo>
                  <a:pt x="1778478" y="3639994"/>
                  <a:pt x="1804151" y="3583216"/>
                  <a:pt x="1804151" y="3511481"/>
                </a:cubicBezTo>
                <a:cubicBezTo>
                  <a:pt x="1804151" y="3431412"/>
                  <a:pt x="1778702" y="3368309"/>
                  <a:pt x="1727803" y="3322172"/>
                </a:cubicBezTo>
                <a:cubicBezTo>
                  <a:pt x="1676904" y="3276035"/>
                  <a:pt x="1606954" y="3252967"/>
                  <a:pt x="1517955" y="3252967"/>
                </a:cubicBezTo>
                <a:lnTo>
                  <a:pt x="1517955" y="3072587"/>
                </a:lnTo>
                <a:close/>
                <a:moveTo>
                  <a:pt x="3785500" y="2137351"/>
                </a:moveTo>
                <a:cubicBezTo>
                  <a:pt x="3722695" y="2137351"/>
                  <a:pt x="3670605" y="2164140"/>
                  <a:pt x="3629231" y="2217718"/>
                </a:cubicBezTo>
                <a:lnTo>
                  <a:pt x="3629231" y="2148067"/>
                </a:lnTo>
                <a:lnTo>
                  <a:pt x="3512698" y="2148067"/>
                </a:lnTo>
                <a:lnTo>
                  <a:pt x="3512698" y="2622233"/>
                </a:lnTo>
                <a:lnTo>
                  <a:pt x="3638160" y="2622233"/>
                </a:lnTo>
                <a:lnTo>
                  <a:pt x="3638160" y="2407474"/>
                </a:lnTo>
                <a:cubicBezTo>
                  <a:pt x="3638160" y="2362231"/>
                  <a:pt x="3640467" y="2328893"/>
                  <a:pt x="3645081" y="2307462"/>
                </a:cubicBezTo>
                <a:cubicBezTo>
                  <a:pt x="3649694" y="2286030"/>
                  <a:pt x="3661080" y="2268320"/>
                  <a:pt x="3679237" y="2254330"/>
                </a:cubicBezTo>
                <a:cubicBezTo>
                  <a:pt x="3697394" y="2240340"/>
                  <a:pt x="3718230" y="2233345"/>
                  <a:pt x="3741745" y="2233345"/>
                </a:cubicBezTo>
                <a:cubicBezTo>
                  <a:pt x="3760497" y="2233345"/>
                  <a:pt x="3776124" y="2238257"/>
                  <a:pt x="3788626" y="2248079"/>
                </a:cubicBezTo>
                <a:cubicBezTo>
                  <a:pt x="3801127" y="2257902"/>
                  <a:pt x="3809387" y="2271148"/>
                  <a:pt x="3813406" y="2287816"/>
                </a:cubicBezTo>
                <a:cubicBezTo>
                  <a:pt x="3817424" y="2304485"/>
                  <a:pt x="3819433" y="2335293"/>
                  <a:pt x="3819433" y="2380239"/>
                </a:cubicBezTo>
                <a:lnTo>
                  <a:pt x="3819433" y="2622233"/>
                </a:lnTo>
                <a:lnTo>
                  <a:pt x="3944895" y="2622233"/>
                </a:lnTo>
                <a:lnTo>
                  <a:pt x="3944895" y="2327553"/>
                </a:lnTo>
                <a:cubicBezTo>
                  <a:pt x="3944895" y="2276952"/>
                  <a:pt x="3939537" y="2239968"/>
                  <a:pt x="3928822" y="2216602"/>
                </a:cubicBezTo>
                <a:cubicBezTo>
                  <a:pt x="3918106" y="2193236"/>
                  <a:pt x="3900470" y="2174186"/>
                  <a:pt x="3875913" y="2159452"/>
                </a:cubicBezTo>
                <a:cubicBezTo>
                  <a:pt x="3851357" y="2144718"/>
                  <a:pt x="3821219" y="2137351"/>
                  <a:pt x="3785500" y="2137351"/>
                </a:cubicBezTo>
                <a:close/>
                <a:moveTo>
                  <a:pt x="3238706" y="2137351"/>
                </a:moveTo>
                <a:cubicBezTo>
                  <a:pt x="3209833" y="2137351"/>
                  <a:pt x="3183416" y="2143602"/>
                  <a:pt x="3159455" y="2156103"/>
                </a:cubicBezTo>
                <a:cubicBezTo>
                  <a:pt x="3135494" y="2168605"/>
                  <a:pt x="3113095" y="2187506"/>
                  <a:pt x="3092259" y="2212807"/>
                </a:cubicBezTo>
                <a:lnTo>
                  <a:pt x="3092259" y="2148067"/>
                </a:lnTo>
                <a:lnTo>
                  <a:pt x="2976619" y="2148067"/>
                </a:lnTo>
                <a:lnTo>
                  <a:pt x="2976619" y="2378453"/>
                </a:lnTo>
                <a:cubicBezTo>
                  <a:pt x="2976619" y="2425780"/>
                  <a:pt x="2973122" y="2458969"/>
                  <a:pt x="2966127" y="2478019"/>
                </a:cubicBezTo>
                <a:cubicBezTo>
                  <a:pt x="2959132" y="2497069"/>
                  <a:pt x="2948193" y="2511654"/>
                  <a:pt x="2933310" y="2521774"/>
                </a:cubicBezTo>
                <a:cubicBezTo>
                  <a:pt x="2918428" y="2531895"/>
                  <a:pt x="2901461" y="2536955"/>
                  <a:pt x="2882411" y="2536955"/>
                </a:cubicBezTo>
                <a:cubicBezTo>
                  <a:pt x="2866040" y="2536955"/>
                  <a:pt x="2853166" y="2533606"/>
                  <a:pt x="2843790" y="2526909"/>
                </a:cubicBezTo>
                <a:cubicBezTo>
                  <a:pt x="2834414" y="2520212"/>
                  <a:pt x="2827568" y="2510166"/>
                  <a:pt x="2823252" y="2496771"/>
                </a:cubicBezTo>
                <a:cubicBezTo>
                  <a:pt x="2818936" y="2483377"/>
                  <a:pt x="2816778" y="2453760"/>
                  <a:pt x="2816778" y="2407921"/>
                </a:cubicBezTo>
                <a:lnTo>
                  <a:pt x="2816778" y="2148067"/>
                </a:lnTo>
                <a:lnTo>
                  <a:pt x="2691316" y="2148067"/>
                </a:lnTo>
                <a:lnTo>
                  <a:pt x="2691316" y="2451230"/>
                </a:lnTo>
                <a:cubicBezTo>
                  <a:pt x="2691316" y="2498855"/>
                  <a:pt x="2696450" y="2533904"/>
                  <a:pt x="2706720" y="2556377"/>
                </a:cubicBezTo>
                <a:cubicBezTo>
                  <a:pt x="2716989" y="2578850"/>
                  <a:pt x="2733583" y="2597230"/>
                  <a:pt x="2756503" y="2611518"/>
                </a:cubicBezTo>
                <a:cubicBezTo>
                  <a:pt x="2779422" y="2625805"/>
                  <a:pt x="2807253" y="2632949"/>
                  <a:pt x="2839995" y="2632949"/>
                </a:cubicBezTo>
                <a:cubicBezTo>
                  <a:pt x="2868868" y="2632949"/>
                  <a:pt x="2895285" y="2626698"/>
                  <a:pt x="2919246" y="2614196"/>
                </a:cubicBezTo>
                <a:cubicBezTo>
                  <a:pt x="2943208" y="2601695"/>
                  <a:pt x="2965606" y="2582794"/>
                  <a:pt x="2986442" y="2557493"/>
                </a:cubicBezTo>
                <a:lnTo>
                  <a:pt x="2986442" y="2622233"/>
                </a:lnTo>
                <a:lnTo>
                  <a:pt x="3102082" y="2622233"/>
                </a:lnTo>
                <a:lnTo>
                  <a:pt x="3102082" y="2391847"/>
                </a:lnTo>
                <a:cubicBezTo>
                  <a:pt x="3102082" y="2344520"/>
                  <a:pt x="3105579" y="2311331"/>
                  <a:pt x="3112574" y="2292281"/>
                </a:cubicBezTo>
                <a:cubicBezTo>
                  <a:pt x="3119569" y="2273231"/>
                  <a:pt x="3130508" y="2258646"/>
                  <a:pt x="3145390" y="2248526"/>
                </a:cubicBezTo>
                <a:cubicBezTo>
                  <a:pt x="3160273" y="2238405"/>
                  <a:pt x="3177240" y="2233345"/>
                  <a:pt x="3196290" y="2233345"/>
                </a:cubicBezTo>
                <a:cubicBezTo>
                  <a:pt x="3212661" y="2233345"/>
                  <a:pt x="3225534" y="2236694"/>
                  <a:pt x="3234910" y="2243391"/>
                </a:cubicBezTo>
                <a:cubicBezTo>
                  <a:pt x="3244287" y="2250089"/>
                  <a:pt x="3251133" y="2260135"/>
                  <a:pt x="3255449" y="2273529"/>
                </a:cubicBezTo>
                <a:cubicBezTo>
                  <a:pt x="3259765" y="2286923"/>
                  <a:pt x="3261923" y="2316540"/>
                  <a:pt x="3261923" y="2362379"/>
                </a:cubicBezTo>
                <a:lnTo>
                  <a:pt x="3261923" y="2622233"/>
                </a:lnTo>
                <a:lnTo>
                  <a:pt x="3387385" y="2622233"/>
                </a:lnTo>
                <a:lnTo>
                  <a:pt x="3387385" y="2319070"/>
                </a:lnTo>
                <a:cubicBezTo>
                  <a:pt x="3387385" y="2271445"/>
                  <a:pt x="3382250" y="2236396"/>
                  <a:pt x="3371981" y="2213923"/>
                </a:cubicBezTo>
                <a:cubicBezTo>
                  <a:pt x="3361712" y="2191450"/>
                  <a:pt x="3345118" y="2173070"/>
                  <a:pt x="3322198" y="2158783"/>
                </a:cubicBezTo>
                <a:cubicBezTo>
                  <a:pt x="3299279" y="2144495"/>
                  <a:pt x="3271448" y="2137351"/>
                  <a:pt x="3238706" y="2137351"/>
                </a:cubicBezTo>
                <a:close/>
                <a:moveTo>
                  <a:pt x="2419556" y="2137351"/>
                </a:moveTo>
                <a:cubicBezTo>
                  <a:pt x="2390683" y="2137351"/>
                  <a:pt x="2364266" y="2143602"/>
                  <a:pt x="2340305" y="2156103"/>
                </a:cubicBezTo>
                <a:cubicBezTo>
                  <a:pt x="2316343" y="2168605"/>
                  <a:pt x="2293945" y="2187506"/>
                  <a:pt x="2273109" y="2212807"/>
                </a:cubicBezTo>
                <a:lnTo>
                  <a:pt x="2273109" y="2148067"/>
                </a:lnTo>
                <a:lnTo>
                  <a:pt x="2157469" y="2148067"/>
                </a:lnTo>
                <a:lnTo>
                  <a:pt x="2157469" y="2378453"/>
                </a:lnTo>
                <a:cubicBezTo>
                  <a:pt x="2157469" y="2425780"/>
                  <a:pt x="2153972" y="2458969"/>
                  <a:pt x="2146977" y="2478019"/>
                </a:cubicBezTo>
                <a:cubicBezTo>
                  <a:pt x="2139982" y="2497069"/>
                  <a:pt x="2129043" y="2511654"/>
                  <a:pt x="2114160" y="2521774"/>
                </a:cubicBezTo>
                <a:cubicBezTo>
                  <a:pt x="2099278" y="2531895"/>
                  <a:pt x="2082311" y="2536955"/>
                  <a:pt x="2063261" y="2536955"/>
                </a:cubicBezTo>
                <a:cubicBezTo>
                  <a:pt x="2046890" y="2536955"/>
                  <a:pt x="2034016" y="2533606"/>
                  <a:pt x="2024640" y="2526909"/>
                </a:cubicBezTo>
                <a:cubicBezTo>
                  <a:pt x="2015264" y="2520212"/>
                  <a:pt x="2008418" y="2510166"/>
                  <a:pt x="2004102" y="2496771"/>
                </a:cubicBezTo>
                <a:cubicBezTo>
                  <a:pt x="1999786" y="2483377"/>
                  <a:pt x="1997628" y="2453760"/>
                  <a:pt x="1997628" y="2407921"/>
                </a:cubicBezTo>
                <a:lnTo>
                  <a:pt x="1997628" y="2148067"/>
                </a:lnTo>
                <a:lnTo>
                  <a:pt x="1872166" y="2148067"/>
                </a:lnTo>
                <a:lnTo>
                  <a:pt x="1872166" y="2451230"/>
                </a:lnTo>
                <a:cubicBezTo>
                  <a:pt x="1872166" y="2498855"/>
                  <a:pt x="1877300" y="2533904"/>
                  <a:pt x="1887570" y="2556377"/>
                </a:cubicBezTo>
                <a:cubicBezTo>
                  <a:pt x="1897839" y="2578850"/>
                  <a:pt x="1914433" y="2597230"/>
                  <a:pt x="1937352" y="2611518"/>
                </a:cubicBezTo>
                <a:cubicBezTo>
                  <a:pt x="1960272" y="2625805"/>
                  <a:pt x="1988103" y="2632949"/>
                  <a:pt x="2020845" y="2632949"/>
                </a:cubicBezTo>
                <a:cubicBezTo>
                  <a:pt x="2049718" y="2632949"/>
                  <a:pt x="2076135" y="2626698"/>
                  <a:pt x="2100096" y="2614196"/>
                </a:cubicBezTo>
                <a:cubicBezTo>
                  <a:pt x="2124058" y="2601695"/>
                  <a:pt x="2146456" y="2582794"/>
                  <a:pt x="2167292" y="2557493"/>
                </a:cubicBezTo>
                <a:lnTo>
                  <a:pt x="2167292" y="2622233"/>
                </a:lnTo>
                <a:lnTo>
                  <a:pt x="2282932" y="2622233"/>
                </a:lnTo>
                <a:lnTo>
                  <a:pt x="2282932" y="2391847"/>
                </a:lnTo>
                <a:cubicBezTo>
                  <a:pt x="2282932" y="2344520"/>
                  <a:pt x="2286429" y="2311331"/>
                  <a:pt x="2293424" y="2292281"/>
                </a:cubicBezTo>
                <a:cubicBezTo>
                  <a:pt x="2300419" y="2273231"/>
                  <a:pt x="2311358" y="2258646"/>
                  <a:pt x="2326240" y="2248526"/>
                </a:cubicBezTo>
                <a:cubicBezTo>
                  <a:pt x="2341123" y="2238405"/>
                  <a:pt x="2358090" y="2233345"/>
                  <a:pt x="2377140" y="2233345"/>
                </a:cubicBezTo>
                <a:cubicBezTo>
                  <a:pt x="2393511" y="2233345"/>
                  <a:pt x="2406384" y="2236694"/>
                  <a:pt x="2415761" y="2243391"/>
                </a:cubicBezTo>
                <a:cubicBezTo>
                  <a:pt x="2425137" y="2250089"/>
                  <a:pt x="2431983" y="2260135"/>
                  <a:pt x="2436299" y="2273529"/>
                </a:cubicBezTo>
                <a:cubicBezTo>
                  <a:pt x="2440615" y="2286923"/>
                  <a:pt x="2442773" y="2316540"/>
                  <a:pt x="2442773" y="2362379"/>
                </a:cubicBezTo>
                <a:lnTo>
                  <a:pt x="2442773" y="2622233"/>
                </a:lnTo>
                <a:lnTo>
                  <a:pt x="2568235" y="2622233"/>
                </a:lnTo>
                <a:lnTo>
                  <a:pt x="2568235" y="2319070"/>
                </a:lnTo>
                <a:cubicBezTo>
                  <a:pt x="2568235" y="2271445"/>
                  <a:pt x="2563100" y="2236396"/>
                  <a:pt x="2552831" y="2213923"/>
                </a:cubicBezTo>
                <a:cubicBezTo>
                  <a:pt x="2542562" y="2191450"/>
                  <a:pt x="2525968" y="2173070"/>
                  <a:pt x="2503048" y="2158783"/>
                </a:cubicBezTo>
                <a:cubicBezTo>
                  <a:pt x="2480129" y="2144495"/>
                  <a:pt x="2452298" y="2137351"/>
                  <a:pt x="2419556" y="2137351"/>
                </a:cubicBezTo>
                <a:close/>
                <a:moveTo>
                  <a:pt x="1447411" y="2065021"/>
                </a:moveTo>
                <a:cubicBezTo>
                  <a:pt x="1503668" y="2065021"/>
                  <a:pt x="1547870" y="2084964"/>
                  <a:pt x="1580016" y="2124850"/>
                </a:cubicBezTo>
                <a:cubicBezTo>
                  <a:pt x="1612163" y="2164735"/>
                  <a:pt x="1628237" y="2221290"/>
                  <a:pt x="1628237" y="2294514"/>
                </a:cubicBezTo>
                <a:cubicBezTo>
                  <a:pt x="1628237" y="2367439"/>
                  <a:pt x="1612238" y="2424069"/>
                  <a:pt x="1580240" y="2464401"/>
                </a:cubicBezTo>
                <a:cubicBezTo>
                  <a:pt x="1548242" y="2504733"/>
                  <a:pt x="1503965" y="2524900"/>
                  <a:pt x="1447411" y="2524900"/>
                </a:cubicBezTo>
                <a:cubicBezTo>
                  <a:pt x="1391451" y="2524900"/>
                  <a:pt x="1347324" y="2504808"/>
                  <a:pt x="1315028" y="2464624"/>
                </a:cubicBezTo>
                <a:cubicBezTo>
                  <a:pt x="1282732" y="2424441"/>
                  <a:pt x="1266584" y="2367737"/>
                  <a:pt x="1266584" y="2294514"/>
                </a:cubicBezTo>
                <a:cubicBezTo>
                  <a:pt x="1266584" y="2221886"/>
                  <a:pt x="1282658" y="2165480"/>
                  <a:pt x="1314805" y="2125296"/>
                </a:cubicBezTo>
                <a:cubicBezTo>
                  <a:pt x="1346952" y="2085112"/>
                  <a:pt x="1391154" y="2065021"/>
                  <a:pt x="1447411" y="2065021"/>
                </a:cubicBezTo>
                <a:close/>
                <a:moveTo>
                  <a:pt x="1447411" y="1956525"/>
                </a:moveTo>
                <a:cubicBezTo>
                  <a:pt x="1349184" y="1956525"/>
                  <a:pt x="1271793" y="1986514"/>
                  <a:pt x="1215239" y="2046492"/>
                </a:cubicBezTo>
                <a:cubicBezTo>
                  <a:pt x="1158684" y="2106469"/>
                  <a:pt x="1130407" y="2189143"/>
                  <a:pt x="1130407" y="2294514"/>
                </a:cubicBezTo>
                <a:cubicBezTo>
                  <a:pt x="1130407" y="2399884"/>
                  <a:pt x="1158758" y="2482707"/>
                  <a:pt x="1215462" y="2542982"/>
                </a:cubicBezTo>
                <a:cubicBezTo>
                  <a:pt x="1272166" y="2603258"/>
                  <a:pt x="1349482" y="2633395"/>
                  <a:pt x="1447411" y="2633395"/>
                </a:cubicBezTo>
                <a:cubicBezTo>
                  <a:pt x="1546232" y="2633395"/>
                  <a:pt x="1623846" y="2603183"/>
                  <a:pt x="1680252" y="2542759"/>
                </a:cubicBezTo>
                <a:cubicBezTo>
                  <a:pt x="1736658" y="2482335"/>
                  <a:pt x="1764861" y="2399586"/>
                  <a:pt x="1764861" y="2294514"/>
                </a:cubicBezTo>
                <a:cubicBezTo>
                  <a:pt x="1764861" y="2189441"/>
                  <a:pt x="1736509" y="2106842"/>
                  <a:pt x="1679806" y="2046715"/>
                </a:cubicBezTo>
                <a:cubicBezTo>
                  <a:pt x="1623102" y="1986588"/>
                  <a:pt x="1545637" y="1956525"/>
                  <a:pt x="1447411" y="1956525"/>
                </a:cubicBezTo>
                <a:close/>
                <a:moveTo>
                  <a:pt x="0" y="0"/>
                </a:moveTo>
                <a:lnTo>
                  <a:pt x="12192000" y="0"/>
                </a:lnTo>
                <a:lnTo>
                  <a:pt x="12192000" y="6959600"/>
                </a:lnTo>
                <a:lnTo>
                  <a:pt x="0" y="695960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a:p>
        </p:txBody>
      </p:sp>
      <p:sp>
        <p:nvSpPr>
          <p:cNvPr id="8" name="Rectangle 7"/>
          <p:cNvSpPr/>
          <p:nvPr/>
        </p:nvSpPr>
        <p:spPr>
          <a:xfrm>
            <a:off x="12369800" y="1825625"/>
            <a:ext cx="5499100" cy="3970318"/>
          </a:xfrm>
          <a:prstGeom prst="rect">
            <a:avLst/>
          </a:prstGeom>
        </p:spPr>
        <p:txBody>
          <a:bodyPr wrap="square">
            <a:spAutoFit/>
          </a:bodyPr>
          <a:lstStyle/>
          <a:p>
            <a:r>
              <a:rPr lang="hy-AM" b="1" dirty="0" smtClean="0">
                <a:solidFill>
                  <a:sysClr val="windowText" lastClr="000000"/>
                </a:solidFill>
                <a:latin typeface="inherit"/>
              </a:rPr>
              <a:t>19-րդ դարի կեսերին Գերմանիան կազմված էր բազմաթիվ անկախ պետություններից, որոնցից ամենահզորը Պրուսիան էր։ Պրուսիան ձգտում էր համագերմանական միավորման՝ իր գերակայությամբ։ Օտտո ֆոն Բիսմարկը, որը 1862 թվականից Պրուսիայի վարչապետն էր, կարևոր դեր խաղաց այս գործընթացում։ Նա հավատում էր, որ Գերմանիայի միավորումը հնարավոր է միայն «արյան և երկաթի»՝ պատերազմի և ուժեղ պետական իշխանության միջոցով։ Բիսմարկի քաղաքականությունն ի վերջո հանգեցրեց Գերմանական կայսրության ստեղծմանը 1871 թվականին։</a:t>
            </a:r>
            <a:endParaRPr lang="hy-AM" b="1" dirty="0">
              <a:solidFill>
                <a:sysClr val="windowText" lastClr="000000"/>
              </a:solidFill>
              <a:latin typeface="inherit"/>
            </a:endParaRPr>
          </a:p>
        </p:txBody>
      </p:sp>
    </p:spTree>
    <p:extLst>
      <p:ext uri="{BB962C8B-B14F-4D97-AF65-F5344CB8AC3E}">
        <p14:creationId xmlns:p14="http://schemas.microsoft.com/office/powerpoint/2010/main" val="204385386"/>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pic>
        <p:nvPicPr>
          <p:cNvPr id="4" name="Picture 12" descr="Otto von Bismarck, The Man Who Unified Germany – Facts, Biography &amp;  Accomplishments | HistoryExt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304800"/>
            <a:ext cx="13525499" cy="8223250"/>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p:cNvSpPr/>
          <p:nvPr/>
        </p:nvSpPr>
        <p:spPr>
          <a:xfrm>
            <a:off x="0" y="0"/>
            <a:ext cx="12192000" cy="6959600"/>
          </a:xfrm>
          <a:custGeom>
            <a:avLst/>
            <a:gdLst/>
            <a:ahLst/>
            <a:cxnLst/>
            <a:rect l="l" t="t" r="r" b="b"/>
            <a:pathLst>
              <a:path w="12192000" h="6959600">
                <a:moveTo>
                  <a:pt x="3491416" y="4348342"/>
                </a:moveTo>
                <a:lnTo>
                  <a:pt x="3491416" y="4651504"/>
                </a:lnTo>
                <a:cubicBezTo>
                  <a:pt x="3491416" y="4699427"/>
                  <a:pt x="3496848" y="4734699"/>
                  <a:pt x="3507712" y="4757321"/>
                </a:cubicBezTo>
                <a:cubicBezTo>
                  <a:pt x="3518577" y="4779943"/>
                  <a:pt x="3535469" y="4798249"/>
                  <a:pt x="3558388" y="4812239"/>
                </a:cubicBezTo>
                <a:cubicBezTo>
                  <a:pt x="3581308" y="4826229"/>
                  <a:pt x="3610776" y="4833224"/>
                  <a:pt x="3646792" y="4833224"/>
                </a:cubicBezTo>
                <a:cubicBezTo>
                  <a:pt x="3701859" y="4833224"/>
                  <a:pt x="3750079" y="4808072"/>
                  <a:pt x="3791453" y="4757768"/>
                </a:cubicBezTo>
                <a:cubicBezTo>
                  <a:pt x="3820028" y="4808072"/>
                  <a:pt x="3864677" y="4833224"/>
                  <a:pt x="3925399" y="4833224"/>
                </a:cubicBezTo>
                <a:cubicBezTo>
                  <a:pt x="3954271" y="4833224"/>
                  <a:pt x="3980688" y="4826973"/>
                  <a:pt x="4004650" y="4814471"/>
                </a:cubicBezTo>
                <a:cubicBezTo>
                  <a:pt x="4028611" y="4801970"/>
                  <a:pt x="4051010" y="4783069"/>
                  <a:pt x="4071846" y="4757768"/>
                </a:cubicBezTo>
                <a:lnTo>
                  <a:pt x="4071846" y="4822508"/>
                </a:lnTo>
                <a:lnTo>
                  <a:pt x="4187485" y="4822508"/>
                </a:lnTo>
                <a:lnTo>
                  <a:pt x="4187485" y="4348342"/>
                </a:lnTo>
                <a:lnTo>
                  <a:pt x="4062023" y="4348342"/>
                </a:lnTo>
                <a:lnTo>
                  <a:pt x="4062023" y="4578728"/>
                </a:lnTo>
                <a:cubicBezTo>
                  <a:pt x="4062023" y="4626055"/>
                  <a:pt x="4058526" y="4659244"/>
                  <a:pt x="4051530" y="4678294"/>
                </a:cubicBezTo>
                <a:cubicBezTo>
                  <a:pt x="4044536" y="4697344"/>
                  <a:pt x="4033597" y="4711929"/>
                  <a:pt x="4018714" y="4722049"/>
                </a:cubicBezTo>
                <a:cubicBezTo>
                  <a:pt x="4003831" y="4732169"/>
                  <a:pt x="3986865" y="4737229"/>
                  <a:pt x="3967815" y="4737229"/>
                </a:cubicBezTo>
                <a:cubicBezTo>
                  <a:pt x="3951444" y="4737229"/>
                  <a:pt x="3938570" y="4733881"/>
                  <a:pt x="3929194" y="4727184"/>
                </a:cubicBezTo>
                <a:cubicBezTo>
                  <a:pt x="3919818" y="4720486"/>
                  <a:pt x="3912972" y="4710440"/>
                  <a:pt x="3908656" y="4697046"/>
                </a:cubicBezTo>
                <a:cubicBezTo>
                  <a:pt x="3904340" y="4683651"/>
                  <a:pt x="3902182" y="4654035"/>
                  <a:pt x="3902182" y="4608196"/>
                </a:cubicBezTo>
                <a:lnTo>
                  <a:pt x="3902182" y="4348342"/>
                </a:lnTo>
                <a:lnTo>
                  <a:pt x="3776720" y="4348342"/>
                </a:lnTo>
                <a:lnTo>
                  <a:pt x="3776720" y="4576049"/>
                </a:lnTo>
                <a:cubicBezTo>
                  <a:pt x="3776720" y="4643617"/>
                  <a:pt x="3767269" y="4687372"/>
                  <a:pt x="3748368" y="4707315"/>
                </a:cubicBezTo>
                <a:cubicBezTo>
                  <a:pt x="3729466" y="4727258"/>
                  <a:pt x="3707812" y="4737229"/>
                  <a:pt x="3683404" y="4737229"/>
                </a:cubicBezTo>
                <a:cubicBezTo>
                  <a:pt x="3663759" y="4737229"/>
                  <a:pt x="3647760" y="4730830"/>
                  <a:pt x="3635407" y="4718031"/>
                </a:cubicBezTo>
                <a:cubicBezTo>
                  <a:pt x="3623054" y="4705231"/>
                  <a:pt x="3616878" y="4672340"/>
                  <a:pt x="3616878" y="4619358"/>
                </a:cubicBezTo>
                <a:lnTo>
                  <a:pt x="3616878" y="4348342"/>
                </a:lnTo>
                <a:close/>
                <a:moveTo>
                  <a:pt x="2367466" y="4348342"/>
                </a:moveTo>
                <a:lnTo>
                  <a:pt x="2367466" y="4643021"/>
                </a:lnTo>
                <a:cubicBezTo>
                  <a:pt x="2367466" y="4694218"/>
                  <a:pt x="2372898" y="4731425"/>
                  <a:pt x="2383762" y="4754642"/>
                </a:cubicBezTo>
                <a:cubicBezTo>
                  <a:pt x="2394627" y="4777860"/>
                  <a:pt x="2412114" y="4796761"/>
                  <a:pt x="2436224" y="4811346"/>
                </a:cubicBezTo>
                <a:cubicBezTo>
                  <a:pt x="2460335" y="4825931"/>
                  <a:pt x="2490547" y="4833224"/>
                  <a:pt x="2526861" y="4833224"/>
                </a:cubicBezTo>
                <a:cubicBezTo>
                  <a:pt x="2589369" y="4833224"/>
                  <a:pt x="2641458" y="4806435"/>
                  <a:pt x="2683130" y="4752856"/>
                </a:cubicBezTo>
                <a:lnTo>
                  <a:pt x="2683130" y="4822508"/>
                </a:lnTo>
                <a:lnTo>
                  <a:pt x="2799663" y="4822508"/>
                </a:lnTo>
                <a:lnTo>
                  <a:pt x="2799663" y="4348342"/>
                </a:lnTo>
                <a:lnTo>
                  <a:pt x="2674201" y="4348342"/>
                </a:lnTo>
                <a:lnTo>
                  <a:pt x="2674201" y="4563101"/>
                </a:lnTo>
                <a:cubicBezTo>
                  <a:pt x="2674201" y="4608344"/>
                  <a:pt x="2671894" y="4641682"/>
                  <a:pt x="2667280" y="4663113"/>
                </a:cubicBezTo>
                <a:cubicBezTo>
                  <a:pt x="2662666" y="4684544"/>
                  <a:pt x="2651281" y="4702255"/>
                  <a:pt x="2633124" y="4716245"/>
                </a:cubicBezTo>
                <a:cubicBezTo>
                  <a:pt x="2614967" y="4730235"/>
                  <a:pt x="2594131" y="4737229"/>
                  <a:pt x="2570616" y="4737229"/>
                </a:cubicBezTo>
                <a:cubicBezTo>
                  <a:pt x="2553352" y="4737229"/>
                  <a:pt x="2538767" y="4732988"/>
                  <a:pt x="2526861" y="4724505"/>
                </a:cubicBezTo>
                <a:cubicBezTo>
                  <a:pt x="2514954" y="4716021"/>
                  <a:pt x="2506322" y="4704264"/>
                  <a:pt x="2500965" y="4689232"/>
                </a:cubicBezTo>
                <a:cubicBezTo>
                  <a:pt x="2495607" y="4674201"/>
                  <a:pt x="2492928" y="4641235"/>
                  <a:pt x="2492928" y="4590336"/>
                </a:cubicBezTo>
                <a:lnTo>
                  <a:pt x="2492928" y="4348342"/>
                </a:lnTo>
                <a:close/>
                <a:moveTo>
                  <a:pt x="4585600" y="4337626"/>
                </a:moveTo>
                <a:cubicBezTo>
                  <a:pt x="4522795" y="4337626"/>
                  <a:pt x="4470705" y="4364415"/>
                  <a:pt x="4429331" y="4417993"/>
                </a:cubicBezTo>
                <a:lnTo>
                  <a:pt x="4429331" y="4348342"/>
                </a:lnTo>
                <a:lnTo>
                  <a:pt x="4312798" y="4348342"/>
                </a:lnTo>
                <a:lnTo>
                  <a:pt x="4312798" y="5002888"/>
                </a:lnTo>
                <a:lnTo>
                  <a:pt x="4438260" y="5002888"/>
                </a:lnTo>
                <a:lnTo>
                  <a:pt x="4438260" y="4607749"/>
                </a:lnTo>
                <a:cubicBezTo>
                  <a:pt x="4438260" y="4562505"/>
                  <a:pt x="4440567" y="4529168"/>
                  <a:pt x="4445181" y="4507737"/>
                </a:cubicBezTo>
                <a:cubicBezTo>
                  <a:pt x="4449794" y="4486305"/>
                  <a:pt x="4461180" y="4468595"/>
                  <a:pt x="4479337" y="4454605"/>
                </a:cubicBezTo>
                <a:cubicBezTo>
                  <a:pt x="4497494" y="4440615"/>
                  <a:pt x="4518330" y="4433620"/>
                  <a:pt x="4541845" y="4433620"/>
                </a:cubicBezTo>
                <a:cubicBezTo>
                  <a:pt x="4560597" y="4433620"/>
                  <a:pt x="4576224" y="4438531"/>
                  <a:pt x="4588726" y="4448354"/>
                </a:cubicBezTo>
                <a:cubicBezTo>
                  <a:pt x="4601227" y="4458177"/>
                  <a:pt x="4609487" y="4471422"/>
                  <a:pt x="4613506" y="4488091"/>
                </a:cubicBezTo>
                <a:cubicBezTo>
                  <a:pt x="4617524" y="4504760"/>
                  <a:pt x="4619533" y="4535567"/>
                  <a:pt x="4619533" y="4580513"/>
                </a:cubicBezTo>
                <a:lnTo>
                  <a:pt x="4619533" y="4822508"/>
                </a:lnTo>
                <a:lnTo>
                  <a:pt x="4744995" y="4822508"/>
                </a:lnTo>
                <a:lnTo>
                  <a:pt x="4744995" y="4527828"/>
                </a:lnTo>
                <a:cubicBezTo>
                  <a:pt x="4744995" y="4477227"/>
                  <a:pt x="4739637" y="4440243"/>
                  <a:pt x="4728922" y="4416877"/>
                </a:cubicBezTo>
                <a:cubicBezTo>
                  <a:pt x="4718206" y="4393511"/>
                  <a:pt x="4700570" y="4374461"/>
                  <a:pt x="4676013" y="4359727"/>
                </a:cubicBezTo>
                <a:cubicBezTo>
                  <a:pt x="4651457" y="4344993"/>
                  <a:pt x="4621319" y="4337626"/>
                  <a:pt x="4585600" y="4337626"/>
                </a:cubicBezTo>
                <a:close/>
                <a:moveTo>
                  <a:pt x="4874773" y="4167962"/>
                </a:moveTo>
                <a:lnTo>
                  <a:pt x="4874773" y="4643021"/>
                </a:lnTo>
                <a:cubicBezTo>
                  <a:pt x="4874773" y="4694218"/>
                  <a:pt x="4880206" y="4731425"/>
                  <a:pt x="4891070" y="4754642"/>
                </a:cubicBezTo>
                <a:cubicBezTo>
                  <a:pt x="4901934" y="4777860"/>
                  <a:pt x="4919422" y="4796761"/>
                  <a:pt x="4943532" y="4811346"/>
                </a:cubicBezTo>
                <a:cubicBezTo>
                  <a:pt x="4967642" y="4825931"/>
                  <a:pt x="4997854" y="4833224"/>
                  <a:pt x="5034168" y="4833224"/>
                </a:cubicBezTo>
                <a:cubicBezTo>
                  <a:pt x="5092509" y="4833224"/>
                  <a:pt x="5141622" y="4810155"/>
                  <a:pt x="5181508" y="4764019"/>
                </a:cubicBezTo>
                <a:lnTo>
                  <a:pt x="5181508" y="5002888"/>
                </a:lnTo>
                <a:lnTo>
                  <a:pt x="5306970" y="5002888"/>
                </a:lnTo>
                <a:lnTo>
                  <a:pt x="5306970" y="4348342"/>
                </a:lnTo>
                <a:lnTo>
                  <a:pt x="5181508" y="4348342"/>
                </a:lnTo>
                <a:lnTo>
                  <a:pt x="5181508" y="4563101"/>
                </a:lnTo>
                <a:cubicBezTo>
                  <a:pt x="5181508" y="4608344"/>
                  <a:pt x="5179201" y="4641682"/>
                  <a:pt x="5174588" y="4663113"/>
                </a:cubicBezTo>
                <a:cubicBezTo>
                  <a:pt x="5169974" y="4684544"/>
                  <a:pt x="5158588" y="4702255"/>
                  <a:pt x="5140432" y="4716245"/>
                </a:cubicBezTo>
                <a:cubicBezTo>
                  <a:pt x="5122274" y="4730235"/>
                  <a:pt x="5101438" y="4737229"/>
                  <a:pt x="5077924" y="4737229"/>
                </a:cubicBezTo>
                <a:cubicBezTo>
                  <a:pt x="5060660" y="4737229"/>
                  <a:pt x="5046074" y="4732988"/>
                  <a:pt x="5034168" y="4724505"/>
                </a:cubicBezTo>
                <a:cubicBezTo>
                  <a:pt x="5022262" y="4716021"/>
                  <a:pt x="5013630" y="4704264"/>
                  <a:pt x="5008272" y="4689232"/>
                </a:cubicBezTo>
                <a:cubicBezTo>
                  <a:pt x="5002914" y="4674201"/>
                  <a:pt x="5000236" y="4641235"/>
                  <a:pt x="5000236" y="4590336"/>
                </a:cubicBezTo>
                <a:lnTo>
                  <a:pt x="5000236" y="4167962"/>
                </a:lnTo>
                <a:close/>
                <a:moveTo>
                  <a:pt x="3236176" y="4167962"/>
                </a:moveTo>
                <a:lnTo>
                  <a:pt x="3236176" y="4563101"/>
                </a:lnTo>
                <a:cubicBezTo>
                  <a:pt x="3236176" y="4608344"/>
                  <a:pt x="3233869" y="4641682"/>
                  <a:pt x="3229255" y="4663113"/>
                </a:cubicBezTo>
                <a:cubicBezTo>
                  <a:pt x="3224642" y="4684544"/>
                  <a:pt x="3213256" y="4702255"/>
                  <a:pt x="3195099" y="4716245"/>
                </a:cubicBezTo>
                <a:cubicBezTo>
                  <a:pt x="3176942" y="4730235"/>
                  <a:pt x="3156106" y="4737229"/>
                  <a:pt x="3132591" y="4737229"/>
                </a:cubicBezTo>
                <a:cubicBezTo>
                  <a:pt x="3115327" y="4737229"/>
                  <a:pt x="3100742" y="4732988"/>
                  <a:pt x="3088836" y="4724505"/>
                </a:cubicBezTo>
                <a:cubicBezTo>
                  <a:pt x="3076930" y="4716021"/>
                  <a:pt x="3068298" y="4704264"/>
                  <a:pt x="3062940" y="4689232"/>
                </a:cubicBezTo>
                <a:cubicBezTo>
                  <a:pt x="3057582" y="4674201"/>
                  <a:pt x="3054903" y="4641235"/>
                  <a:pt x="3054903" y="4590336"/>
                </a:cubicBezTo>
                <a:lnTo>
                  <a:pt x="3054903" y="4348342"/>
                </a:lnTo>
                <a:lnTo>
                  <a:pt x="2929441" y="4348342"/>
                </a:lnTo>
                <a:lnTo>
                  <a:pt x="2929441" y="4643021"/>
                </a:lnTo>
                <a:cubicBezTo>
                  <a:pt x="2929441" y="4694218"/>
                  <a:pt x="2934873" y="4731425"/>
                  <a:pt x="2945738" y="4754642"/>
                </a:cubicBezTo>
                <a:cubicBezTo>
                  <a:pt x="2956602" y="4777860"/>
                  <a:pt x="2974090" y="4796761"/>
                  <a:pt x="2998200" y="4811346"/>
                </a:cubicBezTo>
                <a:cubicBezTo>
                  <a:pt x="3022310" y="4825931"/>
                  <a:pt x="3052522" y="4833224"/>
                  <a:pt x="3088836" y="4833224"/>
                </a:cubicBezTo>
                <a:cubicBezTo>
                  <a:pt x="3151344" y="4833224"/>
                  <a:pt x="3203434" y="4806435"/>
                  <a:pt x="3245105" y="4752856"/>
                </a:cubicBezTo>
                <a:lnTo>
                  <a:pt x="3245105" y="4822508"/>
                </a:lnTo>
                <a:lnTo>
                  <a:pt x="3361638" y="4822508"/>
                </a:lnTo>
                <a:lnTo>
                  <a:pt x="3361638" y="4269314"/>
                </a:lnTo>
                <a:lnTo>
                  <a:pt x="3468794" y="4269314"/>
                </a:lnTo>
                <a:lnTo>
                  <a:pt x="3468794" y="4167962"/>
                </a:lnTo>
                <a:close/>
                <a:moveTo>
                  <a:pt x="1807723" y="4167962"/>
                </a:moveTo>
                <a:lnTo>
                  <a:pt x="1807723" y="5002888"/>
                </a:lnTo>
                <a:lnTo>
                  <a:pt x="1933185" y="5002888"/>
                </a:lnTo>
                <a:lnTo>
                  <a:pt x="1933185" y="4592569"/>
                </a:lnTo>
                <a:cubicBezTo>
                  <a:pt x="1933185" y="4542860"/>
                  <a:pt x="1937278" y="4509002"/>
                  <a:pt x="1945464" y="4490993"/>
                </a:cubicBezTo>
                <a:cubicBezTo>
                  <a:pt x="1953649" y="4472985"/>
                  <a:pt x="1966002" y="4458921"/>
                  <a:pt x="1982522" y="4448801"/>
                </a:cubicBezTo>
                <a:cubicBezTo>
                  <a:pt x="1999042" y="4438680"/>
                  <a:pt x="2017124" y="4433620"/>
                  <a:pt x="2036770" y="4433620"/>
                </a:cubicBezTo>
                <a:cubicBezTo>
                  <a:pt x="2055522" y="4433620"/>
                  <a:pt x="2071149" y="4438531"/>
                  <a:pt x="2083651" y="4448354"/>
                </a:cubicBezTo>
                <a:cubicBezTo>
                  <a:pt x="2096152" y="4458177"/>
                  <a:pt x="2104412" y="4471422"/>
                  <a:pt x="2108430" y="4488091"/>
                </a:cubicBezTo>
                <a:cubicBezTo>
                  <a:pt x="2112449" y="4504760"/>
                  <a:pt x="2114458" y="4535567"/>
                  <a:pt x="2114458" y="4580513"/>
                </a:cubicBezTo>
                <a:lnTo>
                  <a:pt x="2114458" y="4822508"/>
                </a:lnTo>
                <a:lnTo>
                  <a:pt x="2239920" y="4822508"/>
                </a:lnTo>
                <a:lnTo>
                  <a:pt x="2239920" y="4527828"/>
                </a:lnTo>
                <a:cubicBezTo>
                  <a:pt x="2239920" y="4477227"/>
                  <a:pt x="2234562" y="4440243"/>
                  <a:pt x="2223847" y="4416877"/>
                </a:cubicBezTo>
                <a:cubicBezTo>
                  <a:pt x="2213131" y="4393511"/>
                  <a:pt x="2195495" y="4374461"/>
                  <a:pt x="2170938" y="4359727"/>
                </a:cubicBezTo>
                <a:cubicBezTo>
                  <a:pt x="2146382" y="4344993"/>
                  <a:pt x="2116244" y="4337626"/>
                  <a:pt x="2080525" y="4337626"/>
                </a:cubicBezTo>
                <a:cubicBezTo>
                  <a:pt x="2021887" y="4337626"/>
                  <a:pt x="1972774" y="4360843"/>
                  <a:pt x="1933185" y="4407278"/>
                </a:cubicBezTo>
                <a:lnTo>
                  <a:pt x="1933185" y="4167962"/>
                </a:lnTo>
                <a:close/>
                <a:moveTo>
                  <a:pt x="1413924" y="4156800"/>
                </a:moveTo>
                <a:cubicBezTo>
                  <a:pt x="1324627" y="4156800"/>
                  <a:pt x="1258771" y="4177859"/>
                  <a:pt x="1216355" y="4219977"/>
                </a:cubicBezTo>
                <a:cubicBezTo>
                  <a:pt x="1173939" y="4262096"/>
                  <a:pt x="1152731" y="4334501"/>
                  <a:pt x="1152731" y="4437192"/>
                </a:cubicBezTo>
                <a:lnTo>
                  <a:pt x="1152731" y="4822508"/>
                </a:lnTo>
                <a:lnTo>
                  <a:pt x="1284891" y="4822508"/>
                </a:lnTo>
                <a:lnTo>
                  <a:pt x="1284891" y="4665346"/>
                </a:lnTo>
                <a:lnTo>
                  <a:pt x="1692978" y="4665346"/>
                </a:lnTo>
                <a:lnTo>
                  <a:pt x="1692978" y="4554617"/>
                </a:lnTo>
                <a:lnTo>
                  <a:pt x="1284891" y="4554617"/>
                </a:lnTo>
                <a:lnTo>
                  <a:pt x="1284891" y="4447015"/>
                </a:lnTo>
                <a:cubicBezTo>
                  <a:pt x="1284891" y="4393437"/>
                  <a:pt x="1288834" y="4355709"/>
                  <a:pt x="1296722" y="4333831"/>
                </a:cubicBezTo>
                <a:cubicBezTo>
                  <a:pt x="1304610" y="4311953"/>
                  <a:pt x="1317707" y="4295061"/>
                  <a:pt x="1336013" y="4283155"/>
                </a:cubicBezTo>
                <a:cubicBezTo>
                  <a:pt x="1354319" y="4271249"/>
                  <a:pt x="1380289" y="4265296"/>
                  <a:pt x="1413924" y="4265296"/>
                </a:cubicBezTo>
                <a:cubicBezTo>
                  <a:pt x="1447559" y="4265296"/>
                  <a:pt x="1473530" y="4271249"/>
                  <a:pt x="1491836" y="4283155"/>
                </a:cubicBezTo>
                <a:cubicBezTo>
                  <a:pt x="1510142" y="4295061"/>
                  <a:pt x="1523239" y="4311953"/>
                  <a:pt x="1531126" y="4333831"/>
                </a:cubicBezTo>
                <a:cubicBezTo>
                  <a:pt x="1539014" y="4355709"/>
                  <a:pt x="1542959" y="4393437"/>
                  <a:pt x="1542959" y="4447015"/>
                </a:cubicBezTo>
                <a:lnTo>
                  <a:pt x="1542959" y="4475590"/>
                </a:lnTo>
                <a:lnTo>
                  <a:pt x="1675118" y="4475590"/>
                </a:lnTo>
                <a:lnTo>
                  <a:pt x="1675118" y="4437192"/>
                </a:lnTo>
                <a:cubicBezTo>
                  <a:pt x="1675118" y="4334203"/>
                  <a:pt x="1653910" y="4261724"/>
                  <a:pt x="1611494" y="4219754"/>
                </a:cubicBezTo>
                <a:cubicBezTo>
                  <a:pt x="1569078" y="4177785"/>
                  <a:pt x="1503221" y="4156800"/>
                  <a:pt x="1413924" y="4156800"/>
                </a:cubicBezTo>
                <a:close/>
                <a:moveTo>
                  <a:pt x="1517955" y="3353872"/>
                </a:moveTo>
                <a:cubicBezTo>
                  <a:pt x="1572426" y="3353872"/>
                  <a:pt x="1612387" y="3366746"/>
                  <a:pt x="1637836" y="3392493"/>
                </a:cubicBezTo>
                <a:cubicBezTo>
                  <a:pt x="1663286" y="3418240"/>
                  <a:pt x="1676011" y="3457308"/>
                  <a:pt x="1676011" y="3509695"/>
                </a:cubicBezTo>
                <a:cubicBezTo>
                  <a:pt x="1676011" y="3551367"/>
                  <a:pt x="1662021" y="3584556"/>
                  <a:pt x="1634041" y="3609261"/>
                </a:cubicBezTo>
                <a:cubicBezTo>
                  <a:pt x="1606061" y="3633967"/>
                  <a:pt x="1567366" y="3646320"/>
                  <a:pt x="1517955" y="3646320"/>
                </a:cubicBezTo>
                <a:close/>
                <a:moveTo>
                  <a:pt x="2185300" y="3242251"/>
                </a:moveTo>
                <a:cubicBezTo>
                  <a:pt x="2122495" y="3242251"/>
                  <a:pt x="2070405" y="3269040"/>
                  <a:pt x="2029031" y="3322618"/>
                </a:cubicBezTo>
                <a:lnTo>
                  <a:pt x="2029031" y="3252967"/>
                </a:lnTo>
                <a:lnTo>
                  <a:pt x="1912498" y="3252967"/>
                </a:lnTo>
                <a:lnTo>
                  <a:pt x="1912498" y="3727133"/>
                </a:lnTo>
                <a:lnTo>
                  <a:pt x="2037960" y="3727133"/>
                </a:lnTo>
                <a:lnTo>
                  <a:pt x="2037960" y="3512374"/>
                </a:lnTo>
                <a:cubicBezTo>
                  <a:pt x="2037960" y="3467130"/>
                  <a:pt x="2040267" y="3433793"/>
                  <a:pt x="2044881" y="3412362"/>
                </a:cubicBezTo>
                <a:cubicBezTo>
                  <a:pt x="2049494" y="3390931"/>
                  <a:pt x="2060880" y="3373220"/>
                  <a:pt x="2079037" y="3359230"/>
                </a:cubicBezTo>
                <a:cubicBezTo>
                  <a:pt x="2097194" y="3345240"/>
                  <a:pt x="2118030" y="3338245"/>
                  <a:pt x="2141545" y="3338245"/>
                </a:cubicBezTo>
                <a:cubicBezTo>
                  <a:pt x="2160297" y="3338245"/>
                  <a:pt x="2175924" y="3343157"/>
                  <a:pt x="2188426" y="3352979"/>
                </a:cubicBezTo>
                <a:cubicBezTo>
                  <a:pt x="2200927" y="3362802"/>
                  <a:pt x="2209187" y="3376048"/>
                  <a:pt x="2213206" y="3392716"/>
                </a:cubicBezTo>
                <a:cubicBezTo>
                  <a:pt x="2217224" y="3409385"/>
                  <a:pt x="2219233" y="3440193"/>
                  <a:pt x="2219233" y="3485139"/>
                </a:cubicBezTo>
                <a:lnTo>
                  <a:pt x="2219233" y="3727133"/>
                </a:lnTo>
                <a:lnTo>
                  <a:pt x="2344695" y="3727133"/>
                </a:lnTo>
                <a:lnTo>
                  <a:pt x="2344695" y="3432454"/>
                </a:lnTo>
                <a:cubicBezTo>
                  <a:pt x="2344695" y="3381852"/>
                  <a:pt x="2339337" y="3344868"/>
                  <a:pt x="2328622" y="3321502"/>
                </a:cubicBezTo>
                <a:cubicBezTo>
                  <a:pt x="2317906" y="3298136"/>
                  <a:pt x="2300270" y="3279086"/>
                  <a:pt x="2275713" y="3264352"/>
                </a:cubicBezTo>
                <a:cubicBezTo>
                  <a:pt x="2251157" y="3249618"/>
                  <a:pt x="2221019" y="3242251"/>
                  <a:pt x="2185300" y="3242251"/>
                </a:cubicBezTo>
                <a:close/>
                <a:moveTo>
                  <a:pt x="1392493" y="3164117"/>
                </a:moveTo>
                <a:lnTo>
                  <a:pt x="1392493" y="3252967"/>
                </a:lnTo>
                <a:cubicBezTo>
                  <a:pt x="1360644" y="3252967"/>
                  <a:pt x="1336608" y="3249841"/>
                  <a:pt x="1320386" y="3243591"/>
                </a:cubicBezTo>
                <a:cubicBezTo>
                  <a:pt x="1304164" y="3237340"/>
                  <a:pt x="1296052" y="3226624"/>
                  <a:pt x="1296052" y="3211444"/>
                </a:cubicBezTo>
                <a:cubicBezTo>
                  <a:pt x="1296052" y="3195668"/>
                  <a:pt x="1303569" y="3183836"/>
                  <a:pt x="1318600" y="3175948"/>
                </a:cubicBezTo>
                <a:cubicBezTo>
                  <a:pt x="1333631" y="3168060"/>
                  <a:pt x="1358263" y="3164117"/>
                  <a:pt x="1392493" y="3164117"/>
                </a:cubicBezTo>
                <a:close/>
                <a:moveTo>
                  <a:pt x="2371782" y="3072587"/>
                </a:moveTo>
                <a:lnTo>
                  <a:pt x="2371782" y="3173939"/>
                </a:lnTo>
                <a:lnTo>
                  <a:pt x="2474473" y="3173939"/>
                </a:lnTo>
                <a:lnTo>
                  <a:pt x="2474473" y="3547646"/>
                </a:lnTo>
                <a:cubicBezTo>
                  <a:pt x="2474473" y="3598843"/>
                  <a:pt x="2479906" y="3636050"/>
                  <a:pt x="2490770" y="3659268"/>
                </a:cubicBezTo>
                <a:cubicBezTo>
                  <a:pt x="2501634" y="3682485"/>
                  <a:pt x="2519122" y="3701386"/>
                  <a:pt x="2543232" y="3715971"/>
                </a:cubicBezTo>
                <a:cubicBezTo>
                  <a:pt x="2567342" y="3730556"/>
                  <a:pt x="2597554" y="3737849"/>
                  <a:pt x="2633868" y="3737849"/>
                </a:cubicBezTo>
                <a:cubicBezTo>
                  <a:pt x="2696376" y="3737849"/>
                  <a:pt x="2748466" y="3711060"/>
                  <a:pt x="2790138" y="3657482"/>
                </a:cubicBezTo>
                <a:lnTo>
                  <a:pt x="2790138" y="3727133"/>
                </a:lnTo>
                <a:lnTo>
                  <a:pt x="2906670" y="3727133"/>
                </a:lnTo>
                <a:lnTo>
                  <a:pt x="2906670" y="3252967"/>
                </a:lnTo>
                <a:lnTo>
                  <a:pt x="2781208" y="3252967"/>
                </a:lnTo>
                <a:lnTo>
                  <a:pt x="2781208" y="3467726"/>
                </a:lnTo>
                <a:cubicBezTo>
                  <a:pt x="2781208" y="3512970"/>
                  <a:pt x="2778901" y="3546307"/>
                  <a:pt x="2774288" y="3567738"/>
                </a:cubicBezTo>
                <a:cubicBezTo>
                  <a:pt x="2769674" y="3589170"/>
                  <a:pt x="2758288" y="3606880"/>
                  <a:pt x="2740132" y="3620870"/>
                </a:cubicBezTo>
                <a:cubicBezTo>
                  <a:pt x="2721974" y="3634860"/>
                  <a:pt x="2701138" y="3641855"/>
                  <a:pt x="2677624" y="3641855"/>
                </a:cubicBezTo>
                <a:cubicBezTo>
                  <a:pt x="2660360" y="3641855"/>
                  <a:pt x="2645774" y="3637613"/>
                  <a:pt x="2633868" y="3629130"/>
                </a:cubicBezTo>
                <a:cubicBezTo>
                  <a:pt x="2621962" y="3620647"/>
                  <a:pt x="2613330" y="3608889"/>
                  <a:pt x="2607972" y="3593858"/>
                </a:cubicBezTo>
                <a:cubicBezTo>
                  <a:pt x="2602614" y="3578826"/>
                  <a:pt x="2599935" y="3545861"/>
                  <a:pt x="2599935" y="3494961"/>
                </a:cubicBezTo>
                <a:lnTo>
                  <a:pt x="2599935" y="3072587"/>
                </a:lnTo>
                <a:close/>
                <a:moveTo>
                  <a:pt x="1392493" y="3072587"/>
                </a:moveTo>
                <a:cubicBezTo>
                  <a:pt x="1324330" y="3072587"/>
                  <a:pt x="1271942" y="3085014"/>
                  <a:pt x="1235331" y="3109869"/>
                </a:cubicBezTo>
                <a:cubicBezTo>
                  <a:pt x="1198719" y="3134723"/>
                  <a:pt x="1180413" y="3170070"/>
                  <a:pt x="1180413" y="3215909"/>
                </a:cubicBezTo>
                <a:cubicBezTo>
                  <a:pt x="1180413" y="3259366"/>
                  <a:pt x="1198570" y="3293076"/>
                  <a:pt x="1234884" y="3317037"/>
                </a:cubicBezTo>
                <a:cubicBezTo>
                  <a:pt x="1271198" y="3340999"/>
                  <a:pt x="1323734" y="3352979"/>
                  <a:pt x="1392493" y="3352979"/>
                </a:cubicBezTo>
                <a:lnTo>
                  <a:pt x="1392493" y="3646320"/>
                </a:lnTo>
                <a:cubicBezTo>
                  <a:pt x="1346952" y="3646320"/>
                  <a:pt x="1309224" y="3632851"/>
                  <a:pt x="1279309" y="3605913"/>
                </a:cubicBezTo>
                <a:cubicBezTo>
                  <a:pt x="1249395" y="3578975"/>
                  <a:pt x="1234438" y="3545563"/>
                  <a:pt x="1234438" y="3505677"/>
                </a:cubicBezTo>
                <a:cubicBezTo>
                  <a:pt x="1234438" y="3499129"/>
                  <a:pt x="1234736" y="3492431"/>
                  <a:pt x="1235331" y="3485585"/>
                </a:cubicBezTo>
                <a:lnTo>
                  <a:pt x="1237116" y="3465493"/>
                </a:lnTo>
                <a:lnTo>
                  <a:pt x="1111654" y="3450313"/>
                </a:lnTo>
                <a:cubicBezTo>
                  <a:pt x="1110464" y="3458647"/>
                  <a:pt x="1109571" y="3468247"/>
                  <a:pt x="1108975" y="3479111"/>
                </a:cubicBezTo>
                <a:cubicBezTo>
                  <a:pt x="1108380" y="3489976"/>
                  <a:pt x="1108083" y="3499873"/>
                  <a:pt x="1108083" y="3508802"/>
                </a:cubicBezTo>
                <a:cubicBezTo>
                  <a:pt x="1108083" y="3575775"/>
                  <a:pt x="1134946" y="3631809"/>
                  <a:pt x="1188673" y="3676904"/>
                </a:cubicBezTo>
                <a:cubicBezTo>
                  <a:pt x="1242400" y="3721999"/>
                  <a:pt x="1306322" y="3744546"/>
                  <a:pt x="1380438" y="3744546"/>
                </a:cubicBezTo>
                <a:lnTo>
                  <a:pt x="1392493" y="3744546"/>
                </a:lnTo>
                <a:lnTo>
                  <a:pt x="1392493" y="3907513"/>
                </a:lnTo>
                <a:lnTo>
                  <a:pt x="1517955" y="3907513"/>
                </a:lnTo>
                <a:lnTo>
                  <a:pt x="1517955" y="3744546"/>
                </a:lnTo>
                <a:cubicBezTo>
                  <a:pt x="1606061" y="3744546"/>
                  <a:pt x="1675787" y="3723636"/>
                  <a:pt x="1727134" y="3681815"/>
                </a:cubicBezTo>
                <a:cubicBezTo>
                  <a:pt x="1778478" y="3639994"/>
                  <a:pt x="1804151" y="3583216"/>
                  <a:pt x="1804151" y="3511481"/>
                </a:cubicBezTo>
                <a:cubicBezTo>
                  <a:pt x="1804151" y="3431412"/>
                  <a:pt x="1778702" y="3368309"/>
                  <a:pt x="1727803" y="3322172"/>
                </a:cubicBezTo>
                <a:cubicBezTo>
                  <a:pt x="1676904" y="3276035"/>
                  <a:pt x="1606954" y="3252967"/>
                  <a:pt x="1517955" y="3252967"/>
                </a:cubicBezTo>
                <a:lnTo>
                  <a:pt x="1517955" y="3072587"/>
                </a:lnTo>
                <a:close/>
                <a:moveTo>
                  <a:pt x="3785500" y="2137351"/>
                </a:moveTo>
                <a:cubicBezTo>
                  <a:pt x="3722695" y="2137351"/>
                  <a:pt x="3670605" y="2164140"/>
                  <a:pt x="3629231" y="2217718"/>
                </a:cubicBezTo>
                <a:lnTo>
                  <a:pt x="3629231" y="2148067"/>
                </a:lnTo>
                <a:lnTo>
                  <a:pt x="3512698" y="2148067"/>
                </a:lnTo>
                <a:lnTo>
                  <a:pt x="3512698" y="2622233"/>
                </a:lnTo>
                <a:lnTo>
                  <a:pt x="3638160" y="2622233"/>
                </a:lnTo>
                <a:lnTo>
                  <a:pt x="3638160" y="2407474"/>
                </a:lnTo>
                <a:cubicBezTo>
                  <a:pt x="3638160" y="2362231"/>
                  <a:pt x="3640467" y="2328893"/>
                  <a:pt x="3645081" y="2307462"/>
                </a:cubicBezTo>
                <a:cubicBezTo>
                  <a:pt x="3649694" y="2286030"/>
                  <a:pt x="3661080" y="2268320"/>
                  <a:pt x="3679237" y="2254330"/>
                </a:cubicBezTo>
                <a:cubicBezTo>
                  <a:pt x="3697394" y="2240340"/>
                  <a:pt x="3718230" y="2233345"/>
                  <a:pt x="3741745" y="2233345"/>
                </a:cubicBezTo>
                <a:cubicBezTo>
                  <a:pt x="3760497" y="2233345"/>
                  <a:pt x="3776124" y="2238257"/>
                  <a:pt x="3788626" y="2248079"/>
                </a:cubicBezTo>
                <a:cubicBezTo>
                  <a:pt x="3801127" y="2257902"/>
                  <a:pt x="3809387" y="2271148"/>
                  <a:pt x="3813406" y="2287816"/>
                </a:cubicBezTo>
                <a:cubicBezTo>
                  <a:pt x="3817424" y="2304485"/>
                  <a:pt x="3819433" y="2335293"/>
                  <a:pt x="3819433" y="2380239"/>
                </a:cubicBezTo>
                <a:lnTo>
                  <a:pt x="3819433" y="2622233"/>
                </a:lnTo>
                <a:lnTo>
                  <a:pt x="3944895" y="2622233"/>
                </a:lnTo>
                <a:lnTo>
                  <a:pt x="3944895" y="2327553"/>
                </a:lnTo>
                <a:cubicBezTo>
                  <a:pt x="3944895" y="2276952"/>
                  <a:pt x="3939537" y="2239968"/>
                  <a:pt x="3928822" y="2216602"/>
                </a:cubicBezTo>
                <a:cubicBezTo>
                  <a:pt x="3918106" y="2193236"/>
                  <a:pt x="3900470" y="2174186"/>
                  <a:pt x="3875913" y="2159452"/>
                </a:cubicBezTo>
                <a:cubicBezTo>
                  <a:pt x="3851357" y="2144718"/>
                  <a:pt x="3821219" y="2137351"/>
                  <a:pt x="3785500" y="2137351"/>
                </a:cubicBezTo>
                <a:close/>
                <a:moveTo>
                  <a:pt x="3238706" y="2137351"/>
                </a:moveTo>
                <a:cubicBezTo>
                  <a:pt x="3209833" y="2137351"/>
                  <a:pt x="3183416" y="2143602"/>
                  <a:pt x="3159455" y="2156103"/>
                </a:cubicBezTo>
                <a:cubicBezTo>
                  <a:pt x="3135494" y="2168605"/>
                  <a:pt x="3113095" y="2187506"/>
                  <a:pt x="3092259" y="2212807"/>
                </a:cubicBezTo>
                <a:lnTo>
                  <a:pt x="3092259" y="2148067"/>
                </a:lnTo>
                <a:lnTo>
                  <a:pt x="2976619" y="2148067"/>
                </a:lnTo>
                <a:lnTo>
                  <a:pt x="2976619" y="2378453"/>
                </a:lnTo>
                <a:cubicBezTo>
                  <a:pt x="2976619" y="2425780"/>
                  <a:pt x="2973122" y="2458969"/>
                  <a:pt x="2966127" y="2478019"/>
                </a:cubicBezTo>
                <a:cubicBezTo>
                  <a:pt x="2959132" y="2497069"/>
                  <a:pt x="2948193" y="2511654"/>
                  <a:pt x="2933310" y="2521774"/>
                </a:cubicBezTo>
                <a:cubicBezTo>
                  <a:pt x="2918428" y="2531895"/>
                  <a:pt x="2901461" y="2536955"/>
                  <a:pt x="2882411" y="2536955"/>
                </a:cubicBezTo>
                <a:cubicBezTo>
                  <a:pt x="2866040" y="2536955"/>
                  <a:pt x="2853166" y="2533606"/>
                  <a:pt x="2843790" y="2526909"/>
                </a:cubicBezTo>
                <a:cubicBezTo>
                  <a:pt x="2834414" y="2520212"/>
                  <a:pt x="2827568" y="2510166"/>
                  <a:pt x="2823252" y="2496771"/>
                </a:cubicBezTo>
                <a:cubicBezTo>
                  <a:pt x="2818936" y="2483377"/>
                  <a:pt x="2816778" y="2453760"/>
                  <a:pt x="2816778" y="2407921"/>
                </a:cubicBezTo>
                <a:lnTo>
                  <a:pt x="2816778" y="2148067"/>
                </a:lnTo>
                <a:lnTo>
                  <a:pt x="2691316" y="2148067"/>
                </a:lnTo>
                <a:lnTo>
                  <a:pt x="2691316" y="2451230"/>
                </a:lnTo>
                <a:cubicBezTo>
                  <a:pt x="2691316" y="2498855"/>
                  <a:pt x="2696450" y="2533904"/>
                  <a:pt x="2706720" y="2556377"/>
                </a:cubicBezTo>
                <a:cubicBezTo>
                  <a:pt x="2716989" y="2578850"/>
                  <a:pt x="2733583" y="2597230"/>
                  <a:pt x="2756503" y="2611518"/>
                </a:cubicBezTo>
                <a:cubicBezTo>
                  <a:pt x="2779422" y="2625805"/>
                  <a:pt x="2807253" y="2632949"/>
                  <a:pt x="2839995" y="2632949"/>
                </a:cubicBezTo>
                <a:cubicBezTo>
                  <a:pt x="2868868" y="2632949"/>
                  <a:pt x="2895285" y="2626698"/>
                  <a:pt x="2919246" y="2614196"/>
                </a:cubicBezTo>
                <a:cubicBezTo>
                  <a:pt x="2943208" y="2601695"/>
                  <a:pt x="2965606" y="2582794"/>
                  <a:pt x="2986442" y="2557493"/>
                </a:cubicBezTo>
                <a:lnTo>
                  <a:pt x="2986442" y="2622233"/>
                </a:lnTo>
                <a:lnTo>
                  <a:pt x="3102082" y="2622233"/>
                </a:lnTo>
                <a:lnTo>
                  <a:pt x="3102082" y="2391847"/>
                </a:lnTo>
                <a:cubicBezTo>
                  <a:pt x="3102082" y="2344520"/>
                  <a:pt x="3105579" y="2311331"/>
                  <a:pt x="3112574" y="2292281"/>
                </a:cubicBezTo>
                <a:cubicBezTo>
                  <a:pt x="3119569" y="2273231"/>
                  <a:pt x="3130508" y="2258646"/>
                  <a:pt x="3145390" y="2248526"/>
                </a:cubicBezTo>
                <a:cubicBezTo>
                  <a:pt x="3160273" y="2238405"/>
                  <a:pt x="3177240" y="2233345"/>
                  <a:pt x="3196290" y="2233345"/>
                </a:cubicBezTo>
                <a:cubicBezTo>
                  <a:pt x="3212661" y="2233345"/>
                  <a:pt x="3225534" y="2236694"/>
                  <a:pt x="3234910" y="2243391"/>
                </a:cubicBezTo>
                <a:cubicBezTo>
                  <a:pt x="3244287" y="2250089"/>
                  <a:pt x="3251133" y="2260135"/>
                  <a:pt x="3255449" y="2273529"/>
                </a:cubicBezTo>
                <a:cubicBezTo>
                  <a:pt x="3259765" y="2286923"/>
                  <a:pt x="3261923" y="2316540"/>
                  <a:pt x="3261923" y="2362379"/>
                </a:cubicBezTo>
                <a:lnTo>
                  <a:pt x="3261923" y="2622233"/>
                </a:lnTo>
                <a:lnTo>
                  <a:pt x="3387385" y="2622233"/>
                </a:lnTo>
                <a:lnTo>
                  <a:pt x="3387385" y="2319070"/>
                </a:lnTo>
                <a:cubicBezTo>
                  <a:pt x="3387385" y="2271445"/>
                  <a:pt x="3382250" y="2236396"/>
                  <a:pt x="3371981" y="2213923"/>
                </a:cubicBezTo>
                <a:cubicBezTo>
                  <a:pt x="3361712" y="2191450"/>
                  <a:pt x="3345118" y="2173070"/>
                  <a:pt x="3322198" y="2158783"/>
                </a:cubicBezTo>
                <a:cubicBezTo>
                  <a:pt x="3299279" y="2144495"/>
                  <a:pt x="3271448" y="2137351"/>
                  <a:pt x="3238706" y="2137351"/>
                </a:cubicBezTo>
                <a:close/>
                <a:moveTo>
                  <a:pt x="2419556" y="2137351"/>
                </a:moveTo>
                <a:cubicBezTo>
                  <a:pt x="2390683" y="2137351"/>
                  <a:pt x="2364266" y="2143602"/>
                  <a:pt x="2340305" y="2156103"/>
                </a:cubicBezTo>
                <a:cubicBezTo>
                  <a:pt x="2316343" y="2168605"/>
                  <a:pt x="2293945" y="2187506"/>
                  <a:pt x="2273109" y="2212807"/>
                </a:cubicBezTo>
                <a:lnTo>
                  <a:pt x="2273109" y="2148067"/>
                </a:lnTo>
                <a:lnTo>
                  <a:pt x="2157469" y="2148067"/>
                </a:lnTo>
                <a:lnTo>
                  <a:pt x="2157469" y="2378453"/>
                </a:lnTo>
                <a:cubicBezTo>
                  <a:pt x="2157469" y="2425780"/>
                  <a:pt x="2153972" y="2458969"/>
                  <a:pt x="2146977" y="2478019"/>
                </a:cubicBezTo>
                <a:cubicBezTo>
                  <a:pt x="2139982" y="2497069"/>
                  <a:pt x="2129043" y="2511654"/>
                  <a:pt x="2114160" y="2521774"/>
                </a:cubicBezTo>
                <a:cubicBezTo>
                  <a:pt x="2099278" y="2531895"/>
                  <a:pt x="2082311" y="2536955"/>
                  <a:pt x="2063261" y="2536955"/>
                </a:cubicBezTo>
                <a:cubicBezTo>
                  <a:pt x="2046890" y="2536955"/>
                  <a:pt x="2034016" y="2533606"/>
                  <a:pt x="2024640" y="2526909"/>
                </a:cubicBezTo>
                <a:cubicBezTo>
                  <a:pt x="2015264" y="2520212"/>
                  <a:pt x="2008418" y="2510166"/>
                  <a:pt x="2004102" y="2496771"/>
                </a:cubicBezTo>
                <a:cubicBezTo>
                  <a:pt x="1999786" y="2483377"/>
                  <a:pt x="1997628" y="2453760"/>
                  <a:pt x="1997628" y="2407921"/>
                </a:cubicBezTo>
                <a:lnTo>
                  <a:pt x="1997628" y="2148067"/>
                </a:lnTo>
                <a:lnTo>
                  <a:pt x="1872166" y="2148067"/>
                </a:lnTo>
                <a:lnTo>
                  <a:pt x="1872166" y="2451230"/>
                </a:lnTo>
                <a:cubicBezTo>
                  <a:pt x="1872166" y="2498855"/>
                  <a:pt x="1877300" y="2533904"/>
                  <a:pt x="1887570" y="2556377"/>
                </a:cubicBezTo>
                <a:cubicBezTo>
                  <a:pt x="1897839" y="2578850"/>
                  <a:pt x="1914433" y="2597230"/>
                  <a:pt x="1937352" y="2611518"/>
                </a:cubicBezTo>
                <a:cubicBezTo>
                  <a:pt x="1960272" y="2625805"/>
                  <a:pt x="1988103" y="2632949"/>
                  <a:pt x="2020845" y="2632949"/>
                </a:cubicBezTo>
                <a:cubicBezTo>
                  <a:pt x="2049718" y="2632949"/>
                  <a:pt x="2076135" y="2626698"/>
                  <a:pt x="2100096" y="2614196"/>
                </a:cubicBezTo>
                <a:cubicBezTo>
                  <a:pt x="2124058" y="2601695"/>
                  <a:pt x="2146456" y="2582794"/>
                  <a:pt x="2167292" y="2557493"/>
                </a:cubicBezTo>
                <a:lnTo>
                  <a:pt x="2167292" y="2622233"/>
                </a:lnTo>
                <a:lnTo>
                  <a:pt x="2282932" y="2622233"/>
                </a:lnTo>
                <a:lnTo>
                  <a:pt x="2282932" y="2391847"/>
                </a:lnTo>
                <a:cubicBezTo>
                  <a:pt x="2282932" y="2344520"/>
                  <a:pt x="2286429" y="2311331"/>
                  <a:pt x="2293424" y="2292281"/>
                </a:cubicBezTo>
                <a:cubicBezTo>
                  <a:pt x="2300419" y="2273231"/>
                  <a:pt x="2311358" y="2258646"/>
                  <a:pt x="2326240" y="2248526"/>
                </a:cubicBezTo>
                <a:cubicBezTo>
                  <a:pt x="2341123" y="2238405"/>
                  <a:pt x="2358090" y="2233345"/>
                  <a:pt x="2377140" y="2233345"/>
                </a:cubicBezTo>
                <a:cubicBezTo>
                  <a:pt x="2393511" y="2233345"/>
                  <a:pt x="2406384" y="2236694"/>
                  <a:pt x="2415761" y="2243391"/>
                </a:cubicBezTo>
                <a:cubicBezTo>
                  <a:pt x="2425137" y="2250089"/>
                  <a:pt x="2431983" y="2260135"/>
                  <a:pt x="2436299" y="2273529"/>
                </a:cubicBezTo>
                <a:cubicBezTo>
                  <a:pt x="2440615" y="2286923"/>
                  <a:pt x="2442773" y="2316540"/>
                  <a:pt x="2442773" y="2362379"/>
                </a:cubicBezTo>
                <a:lnTo>
                  <a:pt x="2442773" y="2622233"/>
                </a:lnTo>
                <a:lnTo>
                  <a:pt x="2568235" y="2622233"/>
                </a:lnTo>
                <a:lnTo>
                  <a:pt x="2568235" y="2319070"/>
                </a:lnTo>
                <a:cubicBezTo>
                  <a:pt x="2568235" y="2271445"/>
                  <a:pt x="2563100" y="2236396"/>
                  <a:pt x="2552831" y="2213923"/>
                </a:cubicBezTo>
                <a:cubicBezTo>
                  <a:pt x="2542562" y="2191450"/>
                  <a:pt x="2525968" y="2173070"/>
                  <a:pt x="2503048" y="2158783"/>
                </a:cubicBezTo>
                <a:cubicBezTo>
                  <a:pt x="2480129" y="2144495"/>
                  <a:pt x="2452298" y="2137351"/>
                  <a:pt x="2419556" y="2137351"/>
                </a:cubicBezTo>
                <a:close/>
                <a:moveTo>
                  <a:pt x="1447411" y="2065021"/>
                </a:moveTo>
                <a:cubicBezTo>
                  <a:pt x="1503668" y="2065021"/>
                  <a:pt x="1547870" y="2084964"/>
                  <a:pt x="1580016" y="2124850"/>
                </a:cubicBezTo>
                <a:cubicBezTo>
                  <a:pt x="1612163" y="2164735"/>
                  <a:pt x="1628237" y="2221290"/>
                  <a:pt x="1628237" y="2294514"/>
                </a:cubicBezTo>
                <a:cubicBezTo>
                  <a:pt x="1628237" y="2367439"/>
                  <a:pt x="1612238" y="2424069"/>
                  <a:pt x="1580240" y="2464401"/>
                </a:cubicBezTo>
                <a:cubicBezTo>
                  <a:pt x="1548242" y="2504733"/>
                  <a:pt x="1503965" y="2524900"/>
                  <a:pt x="1447411" y="2524900"/>
                </a:cubicBezTo>
                <a:cubicBezTo>
                  <a:pt x="1391451" y="2524900"/>
                  <a:pt x="1347324" y="2504808"/>
                  <a:pt x="1315028" y="2464624"/>
                </a:cubicBezTo>
                <a:cubicBezTo>
                  <a:pt x="1282732" y="2424441"/>
                  <a:pt x="1266584" y="2367737"/>
                  <a:pt x="1266584" y="2294514"/>
                </a:cubicBezTo>
                <a:cubicBezTo>
                  <a:pt x="1266584" y="2221886"/>
                  <a:pt x="1282658" y="2165480"/>
                  <a:pt x="1314805" y="2125296"/>
                </a:cubicBezTo>
                <a:cubicBezTo>
                  <a:pt x="1346952" y="2085112"/>
                  <a:pt x="1391154" y="2065021"/>
                  <a:pt x="1447411" y="2065021"/>
                </a:cubicBezTo>
                <a:close/>
                <a:moveTo>
                  <a:pt x="1447411" y="1956525"/>
                </a:moveTo>
                <a:cubicBezTo>
                  <a:pt x="1349184" y="1956525"/>
                  <a:pt x="1271793" y="1986514"/>
                  <a:pt x="1215239" y="2046492"/>
                </a:cubicBezTo>
                <a:cubicBezTo>
                  <a:pt x="1158684" y="2106469"/>
                  <a:pt x="1130407" y="2189143"/>
                  <a:pt x="1130407" y="2294514"/>
                </a:cubicBezTo>
                <a:cubicBezTo>
                  <a:pt x="1130407" y="2399884"/>
                  <a:pt x="1158758" y="2482707"/>
                  <a:pt x="1215462" y="2542982"/>
                </a:cubicBezTo>
                <a:cubicBezTo>
                  <a:pt x="1272166" y="2603258"/>
                  <a:pt x="1349482" y="2633395"/>
                  <a:pt x="1447411" y="2633395"/>
                </a:cubicBezTo>
                <a:cubicBezTo>
                  <a:pt x="1546232" y="2633395"/>
                  <a:pt x="1623846" y="2603183"/>
                  <a:pt x="1680252" y="2542759"/>
                </a:cubicBezTo>
                <a:cubicBezTo>
                  <a:pt x="1736658" y="2482335"/>
                  <a:pt x="1764861" y="2399586"/>
                  <a:pt x="1764861" y="2294514"/>
                </a:cubicBezTo>
                <a:cubicBezTo>
                  <a:pt x="1764861" y="2189441"/>
                  <a:pt x="1736509" y="2106842"/>
                  <a:pt x="1679806" y="2046715"/>
                </a:cubicBezTo>
                <a:cubicBezTo>
                  <a:pt x="1623102" y="1986588"/>
                  <a:pt x="1545637" y="1956525"/>
                  <a:pt x="1447411" y="1956525"/>
                </a:cubicBezTo>
                <a:close/>
                <a:moveTo>
                  <a:pt x="0" y="0"/>
                </a:moveTo>
                <a:lnTo>
                  <a:pt x="12192000" y="0"/>
                </a:lnTo>
                <a:lnTo>
                  <a:pt x="12192000" y="6959600"/>
                </a:lnTo>
                <a:lnTo>
                  <a:pt x="0" y="695960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a:p>
        </p:txBody>
      </p:sp>
      <p:sp>
        <p:nvSpPr>
          <p:cNvPr id="6" name="Rectangle 5"/>
          <p:cNvSpPr/>
          <p:nvPr/>
        </p:nvSpPr>
        <p:spPr>
          <a:xfrm>
            <a:off x="5981700" y="1483548"/>
            <a:ext cx="5499100" cy="3970318"/>
          </a:xfrm>
          <a:prstGeom prst="rect">
            <a:avLst/>
          </a:prstGeom>
        </p:spPr>
        <p:txBody>
          <a:bodyPr wrap="square">
            <a:spAutoFit/>
          </a:bodyPr>
          <a:lstStyle/>
          <a:p>
            <a:r>
              <a:rPr lang="hy-AM" b="1" dirty="0" smtClean="0">
                <a:solidFill>
                  <a:sysClr val="windowText" lastClr="000000"/>
                </a:solidFill>
                <a:latin typeface="inherit"/>
              </a:rPr>
              <a:t>19-րդ դարի կեսերին Գերմանիան կազմված էր բազմաթիվ անկախ պետություններից, որոնցից ամենահզորը Պրուսիան էր։ Պրուսիան ձգտում էր համագերմանական միավորման՝ իր գերակայությամբ։ Օտտո ֆոն Բիսմարկը, որը 1862 թվականից Պրուսիայի վարչապետն էր, կարևոր դեր խաղաց այս գործընթացում։ Նա հավատում էր, որ Գերմանիայի միավորումը հնարավոր է միայն «արյան և երկաթի»՝ պատերազմի և ուժեղ պետական իշխանության միջոցով։ Բիսմարկի քաղաքականությունն ի վերջո հանգեցրեց Գերմանական կայսրության ստեղծմանը 1871 թվականին։</a:t>
            </a:r>
            <a:endParaRPr lang="hy-AM" b="1" dirty="0">
              <a:solidFill>
                <a:sysClr val="windowText" lastClr="000000"/>
              </a:solidFill>
              <a:latin typeface="inherit"/>
            </a:endParaRPr>
          </a:p>
        </p:txBody>
      </p:sp>
    </p:spTree>
    <p:extLst>
      <p:ext uri="{BB962C8B-B14F-4D97-AF65-F5344CB8AC3E}">
        <p14:creationId xmlns:p14="http://schemas.microsoft.com/office/powerpoint/2010/main" val="1425700828"/>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pic>
        <p:nvPicPr>
          <p:cNvPr id="4" name="Picture 12" descr="Otto von Bismarck, The Man Who Unified Germany – Facts, Biography &amp;  Accomplishments | HistoryExt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304800"/>
            <a:ext cx="13525499" cy="8223250"/>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p:cNvSpPr/>
          <p:nvPr/>
        </p:nvSpPr>
        <p:spPr>
          <a:xfrm>
            <a:off x="0" y="0"/>
            <a:ext cx="12192000" cy="6959600"/>
          </a:xfrm>
          <a:custGeom>
            <a:avLst/>
            <a:gdLst/>
            <a:ahLst/>
            <a:cxnLst/>
            <a:rect l="l" t="t" r="r" b="b"/>
            <a:pathLst>
              <a:path w="12192000" h="6959600">
                <a:moveTo>
                  <a:pt x="3491416" y="4348342"/>
                </a:moveTo>
                <a:lnTo>
                  <a:pt x="3491416" y="4651504"/>
                </a:lnTo>
                <a:cubicBezTo>
                  <a:pt x="3491416" y="4699427"/>
                  <a:pt x="3496848" y="4734699"/>
                  <a:pt x="3507712" y="4757321"/>
                </a:cubicBezTo>
                <a:cubicBezTo>
                  <a:pt x="3518577" y="4779943"/>
                  <a:pt x="3535469" y="4798249"/>
                  <a:pt x="3558388" y="4812239"/>
                </a:cubicBezTo>
                <a:cubicBezTo>
                  <a:pt x="3581308" y="4826229"/>
                  <a:pt x="3610776" y="4833224"/>
                  <a:pt x="3646792" y="4833224"/>
                </a:cubicBezTo>
                <a:cubicBezTo>
                  <a:pt x="3701859" y="4833224"/>
                  <a:pt x="3750079" y="4808072"/>
                  <a:pt x="3791453" y="4757768"/>
                </a:cubicBezTo>
                <a:cubicBezTo>
                  <a:pt x="3820028" y="4808072"/>
                  <a:pt x="3864677" y="4833224"/>
                  <a:pt x="3925399" y="4833224"/>
                </a:cubicBezTo>
                <a:cubicBezTo>
                  <a:pt x="3954271" y="4833224"/>
                  <a:pt x="3980688" y="4826973"/>
                  <a:pt x="4004650" y="4814471"/>
                </a:cubicBezTo>
                <a:cubicBezTo>
                  <a:pt x="4028611" y="4801970"/>
                  <a:pt x="4051010" y="4783069"/>
                  <a:pt x="4071846" y="4757768"/>
                </a:cubicBezTo>
                <a:lnTo>
                  <a:pt x="4071846" y="4822508"/>
                </a:lnTo>
                <a:lnTo>
                  <a:pt x="4187485" y="4822508"/>
                </a:lnTo>
                <a:lnTo>
                  <a:pt x="4187485" y="4348342"/>
                </a:lnTo>
                <a:lnTo>
                  <a:pt x="4062023" y="4348342"/>
                </a:lnTo>
                <a:lnTo>
                  <a:pt x="4062023" y="4578728"/>
                </a:lnTo>
                <a:cubicBezTo>
                  <a:pt x="4062023" y="4626055"/>
                  <a:pt x="4058526" y="4659244"/>
                  <a:pt x="4051530" y="4678294"/>
                </a:cubicBezTo>
                <a:cubicBezTo>
                  <a:pt x="4044536" y="4697344"/>
                  <a:pt x="4033597" y="4711929"/>
                  <a:pt x="4018714" y="4722049"/>
                </a:cubicBezTo>
                <a:cubicBezTo>
                  <a:pt x="4003831" y="4732169"/>
                  <a:pt x="3986865" y="4737229"/>
                  <a:pt x="3967815" y="4737229"/>
                </a:cubicBezTo>
                <a:cubicBezTo>
                  <a:pt x="3951444" y="4737229"/>
                  <a:pt x="3938570" y="4733881"/>
                  <a:pt x="3929194" y="4727184"/>
                </a:cubicBezTo>
                <a:cubicBezTo>
                  <a:pt x="3919818" y="4720486"/>
                  <a:pt x="3912972" y="4710440"/>
                  <a:pt x="3908656" y="4697046"/>
                </a:cubicBezTo>
                <a:cubicBezTo>
                  <a:pt x="3904340" y="4683651"/>
                  <a:pt x="3902182" y="4654035"/>
                  <a:pt x="3902182" y="4608196"/>
                </a:cubicBezTo>
                <a:lnTo>
                  <a:pt x="3902182" y="4348342"/>
                </a:lnTo>
                <a:lnTo>
                  <a:pt x="3776720" y="4348342"/>
                </a:lnTo>
                <a:lnTo>
                  <a:pt x="3776720" y="4576049"/>
                </a:lnTo>
                <a:cubicBezTo>
                  <a:pt x="3776720" y="4643617"/>
                  <a:pt x="3767269" y="4687372"/>
                  <a:pt x="3748368" y="4707315"/>
                </a:cubicBezTo>
                <a:cubicBezTo>
                  <a:pt x="3729466" y="4727258"/>
                  <a:pt x="3707812" y="4737229"/>
                  <a:pt x="3683404" y="4737229"/>
                </a:cubicBezTo>
                <a:cubicBezTo>
                  <a:pt x="3663759" y="4737229"/>
                  <a:pt x="3647760" y="4730830"/>
                  <a:pt x="3635407" y="4718031"/>
                </a:cubicBezTo>
                <a:cubicBezTo>
                  <a:pt x="3623054" y="4705231"/>
                  <a:pt x="3616878" y="4672340"/>
                  <a:pt x="3616878" y="4619358"/>
                </a:cubicBezTo>
                <a:lnTo>
                  <a:pt x="3616878" y="4348342"/>
                </a:lnTo>
                <a:close/>
                <a:moveTo>
                  <a:pt x="2367466" y="4348342"/>
                </a:moveTo>
                <a:lnTo>
                  <a:pt x="2367466" y="4643021"/>
                </a:lnTo>
                <a:cubicBezTo>
                  <a:pt x="2367466" y="4694218"/>
                  <a:pt x="2372898" y="4731425"/>
                  <a:pt x="2383762" y="4754642"/>
                </a:cubicBezTo>
                <a:cubicBezTo>
                  <a:pt x="2394627" y="4777860"/>
                  <a:pt x="2412114" y="4796761"/>
                  <a:pt x="2436224" y="4811346"/>
                </a:cubicBezTo>
                <a:cubicBezTo>
                  <a:pt x="2460335" y="4825931"/>
                  <a:pt x="2490547" y="4833224"/>
                  <a:pt x="2526861" y="4833224"/>
                </a:cubicBezTo>
                <a:cubicBezTo>
                  <a:pt x="2589369" y="4833224"/>
                  <a:pt x="2641458" y="4806435"/>
                  <a:pt x="2683130" y="4752856"/>
                </a:cubicBezTo>
                <a:lnTo>
                  <a:pt x="2683130" y="4822508"/>
                </a:lnTo>
                <a:lnTo>
                  <a:pt x="2799663" y="4822508"/>
                </a:lnTo>
                <a:lnTo>
                  <a:pt x="2799663" y="4348342"/>
                </a:lnTo>
                <a:lnTo>
                  <a:pt x="2674201" y="4348342"/>
                </a:lnTo>
                <a:lnTo>
                  <a:pt x="2674201" y="4563101"/>
                </a:lnTo>
                <a:cubicBezTo>
                  <a:pt x="2674201" y="4608344"/>
                  <a:pt x="2671894" y="4641682"/>
                  <a:pt x="2667280" y="4663113"/>
                </a:cubicBezTo>
                <a:cubicBezTo>
                  <a:pt x="2662666" y="4684544"/>
                  <a:pt x="2651281" y="4702255"/>
                  <a:pt x="2633124" y="4716245"/>
                </a:cubicBezTo>
                <a:cubicBezTo>
                  <a:pt x="2614967" y="4730235"/>
                  <a:pt x="2594131" y="4737229"/>
                  <a:pt x="2570616" y="4737229"/>
                </a:cubicBezTo>
                <a:cubicBezTo>
                  <a:pt x="2553352" y="4737229"/>
                  <a:pt x="2538767" y="4732988"/>
                  <a:pt x="2526861" y="4724505"/>
                </a:cubicBezTo>
                <a:cubicBezTo>
                  <a:pt x="2514954" y="4716021"/>
                  <a:pt x="2506322" y="4704264"/>
                  <a:pt x="2500965" y="4689232"/>
                </a:cubicBezTo>
                <a:cubicBezTo>
                  <a:pt x="2495607" y="4674201"/>
                  <a:pt x="2492928" y="4641235"/>
                  <a:pt x="2492928" y="4590336"/>
                </a:cubicBezTo>
                <a:lnTo>
                  <a:pt x="2492928" y="4348342"/>
                </a:lnTo>
                <a:close/>
                <a:moveTo>
                  <a:pt x="4585600" y="4337626"/>
                </a:moveTo>
                <a:cubicBezTo>
                  <a:pt x="4522795" y="4337626"/>
                  <a:pt x="4470705" y="4364415"/>
                  <a:pt x="4429331" y="4417993"/>
                </a:cubicBezTo>
                <a:lnTo>
                  <a:pt x="4429331" y="4348342"/>
                </a:lnTo>
                <a:lnTo>
                  <a:pt x="4312798" y="4348342"/>
                </a:lnTo>
                <a:lnTo>
                  <a:pt x="4312798" y="5002888"/>
                </a:lnTo>
                <a:lnTo>
                  <a:pt x="4438260" y="5002888"/>
                </a:lnTo>
                <a:lnTo>
                  <a:pt x="4438260" y="4607749"/>
                </a:lnTo>
                <a:cubicBezTo>
                  <a:pt x="4438260" y="4562505"/>
                  <a:pt x="4440567" y="4529168"/>
                  <a:pt x="4445181" y="4507737"/>
                </a:cubicBezTo>
                <a:cubicBezTo>
                  <a:pt x="4449794" y="4486305"/>
                  <a:pt x="4461180" y="4468595"/>
                  <a:pt x="4479337" y="4454605"/>
                </a:cubicBezTo>
                <a:cubicBezTo>
                  <a:pt x="4497494" y="4440615"/>
                  <a:pt x="4518330" y="4433620"/>
                  <a:pt x="4541845" y="4433620"/>
                </a:cubicBezTo>
                <a:cubicBezTo>
                  <a:pt x="4560597" y="4433620"/>
                  <a:pt x="4576224" y="4438531"/>
                  <a:pt x="4588726" y="4448354"/>
                </a:cubicBezTo>
                <a:cubicBezTo>
                  <a:pt x="4601227" y="4458177"/>
                  <a:pt x="4609487" y="4471422"/>
                  <a:pt x="4613506" y="4488091"/>
                </a:cubicBezTo>
                <a:cubicBezTo>
                  <a:pt x="4617524" y="4504760"/>
                  <a:pt x="4619533" y="4535567"/>
                  <a:pt x="4619533" y="4580513"/>
                </a:cubicBezTo>
                <a:lnTo>
                  <a:pt x="4619533" y="4822508"/>
                </a:lnTo>
                <a:lnTo>
                  <a:pt x="4744995" y="4822508"/>
                </a:lnTo>
                <a:lnTo>
                  <a:pt x="4744995" y="4527828"/>
                </a:lnTo>
                <a:cubicBezTo>
                  <a:pt x="4744995" y="4477227"/>
                  <a:pt x="4739637" y="4440243"/>
                  <a:pt x="4728922" y="4416877"/>
                </a:cubicBezTo>
                <a:cubicBezTo>
                  <a:pt x="4718206" y="4393511"/>
                  <a:pt x="4700570" y="4374461"/>
                  <a:pt x="4676013" y="4359727"/>
                </a:cubicBezTo>
                <a:cubicBezTo>
                  <a:pt x="4651457" y="4344993"/>
                  <a:pt x="4621319" y="4337626"/>
                  <a:pt x="4585600" y="4337626"/>
                </a:cubicBezTo>
                <a:close/>
                <a:moveTo>
                  <a:pt x="4874773" y="4167962"/>
                </a:moveTo>
                <a:lnTo>
                  <a:pt x="4874773" y="4643021"/>
                </a:lnTo>
                <a:cubicBezTo>
                  <a:pt x="4874773" y="4694218"/>
                  <a:pt x="4880206" y="4731425"/>
                  <a:pt x="4891070" y="4754642"/>
                </a:cubicBezTo>
                <a:cubicBezTo>
                  <a:pt x="4901934" y="4777860"/>
                  <a:pt x="4919422" y="4796761"/>
                  <a:pt x="4943532" y="4811346"/>
                </a:cubicBezTo>
                <a:cubicBezTo>
                  <a:pt x="4967642" y="4825931"/>
                  <a:pt x="4997854" y="4833224"/>
                  <a:pt x="5034168" y="4833224"/>
                </a:cubicBezTo>
                <a:cubicBezTo>
                  <a:pt x="5092509" y="4833224"/>
                  <a:pt x="5141622" y="4810155"/>
                  <a:pt x="5181508" y="4764019"/>
                </a:cubicBezTo>
                <a:lnTo>
                  <a:pt x="5181508" y="5002888"/>
                </a:lnTo>
                <a:lnTo>
                  <a:pt x="5306970" y="5002888"/>
                </a:lnTo>
                <a:lnTo>
                  <a:pt x="5306970" y="4348342"/>
                </a:lnTo>
                <a:lnTo>
                  <a:pt x="5181508" y="4348342"/>
                </a:lnTo>
                <a:lnTo>
                  <a:pt x="5181508" y="4563101"/>
                </a:lnTo>
                <a:cubicBezTo>
                  <a:pt x="5181508" y="4608344"/>
                  <a:pt x="5179201" y="4641682"/>
                  <a:pt x="5174588" y="4663113"/>
                </a:cubicBezTo>
                <a:cubicBezTo>
                  <a:pt x="5169974" y="4684544"/>
                  <a:pt x="5158588" y="4702255"/>
                  <a:pt x="5140432" y="4716245"/>
                </a:cubicBezTo>
                <a:cubicBezTo>
                  <a:pt x="5122274" y="4730235"/>
                  <a:pt x="5101438" y="4737229"/>
                  <a:pt x="5077924" y="4737229"/>
                </a:cubicBezTo>
                <a:cubicBezTo>
                  <a:pt x="5060660" y="4737229"/>
                  <a:pt x="5046074" y="4732988"/>
                  <a:pt x="5034168" y="4724505"/>
                </a:cubicBezTo>
                <a:cubicBezTo>
                  <a:pt x="5022262" y="4716021"/>
                  <a:pt x="5013630" y="4704264"/>
                  <a:pt x="5008272" y="4689232"/>
                </a:cubicBezTo>
                <a:cubicBezTo>
                  <a:pt x="5002914" y="4674201"/>
                  <a:pt x="5000236" y="4641235"/>
                  <a:pt x="5000236" y="4590336"/>
                </a:cubicBezTo>
                <a:lnTo>
                  <a:pt x="5000236" y="4167962"/>
                </a:lnTo>
                <a:close/>
                <a:moveTo>
                  <a:pt x="3236176" y="4167962"/>
                </a:moveTo>
                <a:lnTo>
                  <a:pt x="3236176" y="4563101"/>
                </a:lnTo>
                <a:cubicBezTo>
                  <a:pt x="3236176" y="4608344"/>
                  <a:pt x="3233869" y="4641682"/>
                  <a:pt x="3229255" y="4663113"/>
                </a:cubicBezTo>
                <a:cubicBezTo>
                  <a:pt x="3224642" y="4684544"/>
                  <a:pt x="3213256" y="4702255"/>
                  <a:pt x="3195099" y="4716245"/>
                </a:cubicBezTo>
                <a:cubicBezTo>
                  <a:pt x="3176942" y="4730235"/>
                  <a:pt x="3156106" y="4737229"/>
                  <a:pt x="3132591" y="4737229"/>
                </a:cubicBezTo>
                <a:cubicBezTo>
                  <a:pt x="3115327" y="4737229"/>
                  <a:pt x="3100742" y="4732988"/>
                  <a:pt x="3088836" y="4724505"/>
                </a:cubicBezTo>
                <a:cubicBezTo>
                  <a:pt x="3076930" y="4716021"/>
                  <a:pt x="3068298" y="4704264"/>
                  <a:pt x="3062940" y="4689232"/>
                </a:cubicBezTo>
                <a:cubicBezTo>
                  <a:pt x="3057582" y="4674201"/>
                  <a:pt x="3054903" y="4641235"/>
                  <a:pt x="3054903" y="4590336"/>
                </a:cubicBezTo>
                <a:lnTo>
                  <a:pt x="3054903" y="4348342"/>
                </a:lnTo>
                <a:lnTo>
                  <a:pt x="2929441" y="4348342"/>
                </a:lnTo>
                <a:lnTo>
                  <a:pt x="2929441" y="4643021"/>
                </a:lnTo>
                <a:cubicBezTo>
                  <a:pt x="2929441" y="4694218"/>
                  <a:pt x="2934873" y="4731425"/>
                  <a:pt x="2945738" y="4754642"/>
                </a:cubicBezTo>
                <a:cubicBezTo>
                  <a:pt x="2956602" y="4777860"/>
                  <a:pt x="2974090" y="4796761"/>
                  <a:pt x="2998200" y="4811346"/>
                </a:cubicBezTo>
                <a:cubicBezTo>
                  <a:pt x="3022310" y="4825931"/>
                  <a:pt x="3052522" y="4833224"/>
                  <a:pt x="3088836" y="4833224"/>
                </a:cubicBezTo>
                <a:cubicBezTo>
                  <a:pt x="3151344" y="4833224"/>
                  <a:pt x="3203434" y="4806435"/>
                  <a:pt x="3245105" y="4752856"/>
                </a:cubicBezTo>
                <a:lnTo>
                  <a:pt x="3245105" y="4822508"/>
                </a:lnTo>
                <a:lnTo>
                  <a:pt x="3361638" y="4822508"/>
                </a:lnTo>
                <a:lnTo>
                  <a:pt x="3361638" y="4269314"/>
                </a:lnTo>
                <a:lnTo>
                  <a:pt x="3468794" y="4269314"/>
                </a:lnTo>
                <a:lnTo>
                  <a:pt x="3468794" y="4167962"/>
                </a:lnTo>
                <a:close/>
                <a:moveTo>
                  <a:pt x="1807723" y="4167962"/>
                </a:moveTo>
                <a:lnTo>
                  <a:pt x="1807723" y="5002888"/>
                </a:lnTo>
                <a:lnTo>
                  <a:pt x="1933185" y="5002888"/>
                </a:lnTo>
                <a:lnTo>
                  <a:pt x="1933185" y="4592569"/>
                </a:lnTo>
                <a:cubicBezTo>
                  <a:pt x="1933185" y="4542860"/>
                  <a:pt x="1937278" y="4509002"/>
                  <a:pt x="1945464" y="4490993"/>
                </a:cubicBezTo>
                <a:cubicBezTo>
                  <a:pt x="1953649" y="4472985"/>
                  <a:pt x="1966002" y="4458921"/>
                  <a:pt x="1982522" y="4448801"/>
                </a:cubicBezTo>
                <a:cubicBezTo>
                  <a:pt x="1999042" y="4438680"/>
                  <a:pt x="2017124" y="4433620"/>
                  <a:pt x="2036770" y="4433620"/>
                </a:cubicBezTo>
                <a:cubicBezTo>
                  <a:pt x="2055522" y="4433620"/>
                  <a:pt x="2071149" y="4438531"/>
                  <a:pt x="2083651" y="4448354"/>
                </a:cubicBezTo>
                <a:cubicBezTo>
                  <a:pt x="2096152" y="4458177"/>
                  <a:pt x="2104412" y="4471422"/>
                  <a:pt x="2108430" y="4488091"/>
                </a:cubicBezTo>
                <a:cubicBezTo>
                  <a:pt x="2112449" y="4504760"/>
                  <a:pt x="2114458" y="4535567"/>
                  <a:pt x="2114458" y="4580513"/>
                </a:cubicBezTo>
                <a:lnTo>
                  <a:pt x="2114458" y="4822508"/>
                </a:lnTo>
                <a:lnTo>
                  <a:pt x="2239920" y="4822508"/>
                </a:lnTo>
                <a:lnTo>
                  <a:pt x="2239920" y="4527828"/>
                </a:lnTo>
                <a:cubicBezTo>
                  <a:pt x="2239920" y="4477227"/>
                  <a:pt x="2234562" y="4440243"/>
                  <a:pt x="2223847" y="4416877"/>
                </a:cubicBezTo>
                <a:cubicBezTo>
                  <a:pt x="2213131" y="4393511"/>
                  <a:pt x="2195495" y="4374461"/>
                  <a:pt x="2170938" y="4359727"/>
                </a:cubicBezTo>
                <a:cubicBezTo>
                  <a:pt x="2146382" y="4344993"/>
                  <a:pt x="2116244" y="4337626"/>
                  <a:pt x="2080525" y="4337626"/>
                </a:cubicBezTo>
                <a:cubicBezTo>
                  <a:pt x="2021887" y="4337626"/>
                  <a:pt x="1972774" y="4360843"/>
                  <a:pt x="1933185" y="4407278"/>
                </a:cubicBezTo>
                <a:lnTo>
                  <a:pt x="1933185" y="4167962"/>
                </a:lnTo>
                <a:close/>
                <a:moveTo>
                  <a:pt x="1413924" y="4156800"/>
                </a:moveTo>
                <a:cubicBezTo>
                  <a:pt x="1324627" y="4156800"/>
                  <a:pt x="1258771" y="4177859"/>
                  <a:pt x="1216355" y="4219977"/>
                </a:cubicBezTo>
                <a:cubicBezTo>
                  <a:pt x="1173939" y="4262096"/>
                  <a:pt x="1152731" y="4334501"/>
                  <a:pt x="1152731" y="4437192"/>
                </a:cubicBezTo>
                <a:lnTo>
                  <a:pt x="1152731" y="4822508"/>
                </a:lnTo>
                <a:lnTo>
                  <a:pt x="1284891" y="4822508"/>
                </a:lnTo>
                <a:lnTo>
                  <a:pt x="1284891" y="4665346"/>
                </a:lnTo>
                <a:lnTo>
                  <a:pt x="1692978" y="4665346"/>
                </a:lnTo>
                <a:lnTo>
                  <a:pt x="1692978" y="4554617"/>
                </a:lnTo>
                <a:lnTo>
                  <a:pt x="1284891" y="4554617"/>
                </a:lnTo>
                <a:lnTo>
                  <a:pt x="1284891" y="4447015"/>
                </a:lnTo>
                <a:cubicBezTo>
                  <a:pt x="1284891" y="4393437"/>
                  <a:pt x="1288834" y="4355709"/>
                  <a:pt x="1296722" y="4333831"/>
                </a:cubicBezTo>
                <a:cubicBezTo>
                  <a:pt x="1304610" y="4311953"/>
                  <a:pt x="1317707" y="4295061"/>
                  <a:pt x="1336013" y="4283155"/>
                </a:cubicBezTo>
                <a:cubicBezTo>
                  <a:pt x="1354319" y="4271249"/>
                  <a:pt x="1380289" y="4265296"/>
                  <a:pt x="1413924" y="4265296"/>
                </a:cubicBezTo>
                <a:cubicBezTo>
                  <a:pt x="1447559" y="4265296"/>
                  <a:pt x="1473530" y="4271249"/>
                  <a:pt x="1491836" y="4283155"/>
                </a:cubicBezTo>
                <a:cubicBezTo>
                  <a:pt x="1510142" y="4295061"/>
                  <a:pt x="1523239" y="4311953"/>
                  <a:pt x="1531126" y="4333831"/>
                </a:cubicBezTo>
                <a:cubicBezTo>
                  <a:pt x="1539014" y="4355709"/>
                  <a:pt x="1542959" y="4393437"/>
                  <a:pt x="1542959" y="4447015"/>
                </a:cubicBezTo>
                <a:lnTo>
                  <a:pt x="1542959" y="4475590"/>
                </a:lnTo>
                <a:lnTo>
                  <a:pt x="1675118" y="4475590"/>
                </a:lnTo>
                <a:lnTo>
                  <a:pt x="1675118" y="4437192"/>
                </a:lnTo>
                <a:cubicBezTo>
                  <a:pt x="1675118" y="4334203"/>
                  <a:pt x="1653910" y="4261724"/>
                  <a:pt x="1611494" y="4219754"/>
                </a:cubicBezTo>
                <a:cubicBezTo>
                  <a:pt x="1569078" y="4177785"/>
                  <a:pt x="1503221" y="4156800"/>
                  <a:pt x="1413924" y="4156800"/>
                </a:cubicBezTo>
                <a:close/>
                <a:moveTo>
                  <a:pt x="1517955" y="3353872"/>
                </a:moveTo>
                <a:cubicBezTo>
                  <a:pt x="1572426" y="3353872"/>
                  <a:pt x="1612387" y="3366746"/>
                  <a:pt x="1637836" y="3392493"/>
                </a:cubicBezTo>
                <a:cubicBezTo>
                  <a:pt x="1663286" y="3418240"/>
                  <a:pt x="1676011" y="3457308"/>
                  <a:pt x="1676011" y="3509695"/>
                </a:cubicBezTo>
                <a:cubicBezTo>
                  <a:pt x="1676011" y="3551367"/>
                  <a:pt x="1662021" y="3584556"/>
                  <a:pt x="1634041" y="3609261"/>
                </a:cubicBezTo>
                <a:cubicBezTo>
                  <a:pt x="1606061" y="3633967"/>
                  <a:pt x="1567366" y="3646320"/>
                  <a:pt x="1517955" y="3646320"/>
                </a:cubicBezTo>
                <a:close/>
                <a:moveTo>
                  <a:pt x="2185300" y="3242251"/>
                </a:moveTo>
                <a:cubicBezTo>
                  <a:pt x="2122495" y="3242251"/>
                  <a:pt x="2070405" y="3269040"/>
                  <a:pt x="2029031" y="3322618"/>
                </a:cubicBezTo>
                <a:lnTo>
                  <a:pt x="2029031" y="3252967"/>
                </a:lnTo>
                <a:lnTo>
                  <a:pt x="1912498" y="3252967"/>
                </a:lnTo>
                <a:lnTo>
                  <a:pt x="1912498" y="3727133"/>
                </a:lnTo>
                <a:lnTo>
                  <a:pt x="2037960" y="3727133"/>
                </a:lnTo>
                <a:lnTo>
                  <a:pt x="2037960" y="3512374"/>
                </a:lnTo>
                <a:cubicBezTo>
                  <a:pt x="2037960" y="3467130"/>
                  <a:pt x="2040267" y="3433793"/>
                  <a:pt x="2044881" y="3412362"/>
                </a:cubicBezTo>
                <a:cubicBezTo>
                  <a:pt x="2049494" y="3390931"/>
                  <a:pt x="2060880" y="3373220"/>
                  <a:pt x="2079037" y="3359230"/>
                </a:cubicBezTo>
                <a:cubicBezTo>
                  <a:pt x="2097194" y="3345240"/>
                  <a:pt x="2118030" y="3338245"/>
                  <a:pt x="2141545" y="3338245"/>
                </a:cubicBezTo>
                <a:cubicBezTo>
                  <a:pt x="2160297" y="3338245"/>
                  <a:pt x="2175924" y="3343157"/>
                  <a:pt x="2188426" y="3352979"/>
                </a:cubicBezTo>
                <a:cubicBezTo>
                  <a:pt x="2200927" y="3362802"/>
                  <a:pt x="2209187" y="3376048"/>
                  <a:pt x="2213206" y="3392716"/>
                </a:cubicBezTo>
                <a:cubicBezTo>
                  <a:pt x="2217224" y="3409385"/>
                  <a:pt x="2219233" y="3440193"/>
                  <a:pt x="2219233" y="3485139"/>
                </a:cubicBezTo>
                <a:lnTo>
                  <a:pt x="2219233" y="3727133"/>
                </a:lnTo>
                <a:lnTo>
                  <a:pt x="2344695" y="3727133"/>
                </a:lnTo>
                <a:lnTo>
                  <a:pt x="2344695" y="3432454"/>
                </a:lnTo>
                <a:cubicBezTo>
                  <a:pt x="2344695" y="3381852"/>
                  <a:pt x="2339337" y="3344868"/>
                  <a:pt x="2328622" y="3321502"/>
                </a:cubicBezTo>
                <a:cubicBezTo>
                  <a:pt x="2317906" y="3298136"/>
                  <a:pt x="2300270" y="3279086"/>
                  <a:pt x="2275713" y="3264352"/>
                </a:cubicBezTo>
                <a:cubicBezTo>
                  <a:pt x="2251157" y="3249618"/>
                  <a:pt x="2221019" y="3242251"/>
                  <a:pt x="2185300" y="3242251"/>
                </a:cubicBezTo>
                <a:close/>
                <a:moveTo>
                  <a:pt x="1392493" y="3164117"/>
                </a:moveTo>
                <a:lnTo>
                  <a:pt x="1392493" y="3252967"/>
                </a:lnTo>
                <a:cubicBezTo>
                  <a:pt x="1360644" y="3252967"/>
                  <a:pt x="1336608" y="3249841"/>
                  <a:pt x="1320386" y="3243591"/>
                </a:cubicBezTo>
                <a:cubicBezTo>
                  <a:pt x="1304164" y="3237340"/>
                  <a:pt x="1296052" y="3226624"/>
                  <a:pt x="1296052" y="3211444"/>
                </a:cubicBezTo>
                <a:cubicBezTo>
                  <a:pt x="1296052" y="3195668"/>
                  <a:pt x="1303569" y="3183836"/>
                  <a:pt x="1318600" y="3175948"/>
                </a:cubicBezTo>
                <a:cubicBezTo>
                  <a:pt x="1333631" y="3168060"/>
                  <a:pt x="1358263" y="3164117"/>
                  <a:pt x="1392493" y="3164117"/>
                </a:cubicBezTo>
                <a:close/>
                <a:moveTo>
                  <a:pt x="2371782" y="3072587"/>
                </a:moveTo>
                <a:lnTo>
                  <a:pt x="2371782" y="3173939"/>
                </a:lnTo>
                <a:lnTo>
                  <a:pt x="2474473" y="3173939"/>
                </a:lnTo>
                <a:lnTo>
                  <a:pt x="2474473" y="3547646"/>
                </a:lnTo>
                <a:cubicBezTo>
                  <a:pt x="2474473" y="3598843"/>
                  <a:pt x="2479906" y="3636050"/>
                  <a:pt x="2490770" y="3659268"/>
                </a:cubicBezTo>
                <a:cubicBezTo>
                  <a:pt x="2501634" y="3682485"/>
                  <a:pt x="2519122" y="3701386"/>
                  <a:pt x="2543232" y="3715971"/>
                </a:cubicBezTo>
                <a:cubicBezTo>
                  <a:pt x="2567342" y="3730556"/>
                  <a:pt x="2597554" y="3737849"/>
                  <a:pt x="2633868" y="3737849"/>
                </a:cubicBezTo>
                <a:cubicBezTo>
                  <a:pt x="2696376" y="3737849"/>
                  <a:pt x="2748466" y="3711060"/>
                  <a:pt x="2790138" y="3657482"/>
                </a:cubicBezTo>
                <a:lnTo>
                  <a:pt x="2790138" y="3727133"/>
                </a:lnTo>
                <a:lnTo>
                  <a:pt x="2906670" y="3727133"/>
                </a:lnTo>
                <a:lnTo>
                  <a:pt x="2906670" y="3252967"/>
                </a:lnTo>
                <a:lnTo>
                  <a:pt x="2781208" y="3252967"/>
                </a:lnTo>
                <a:lnTo>
                  <a:pt x="2781208" y="3467726"/>
                </a:lnTo>
                <a:cubicBezTo>
                  <a:pt x="2781208" y="3512970"/>
                  <a:pt x="2778901" y="3546307"/>
                  <a:pt x="2774288" y="3567738"/>
                </a:cubicBezTo>
                <a:cubicBezTo>
                  <a:pt x="2769674" y="3589170"/>
                  <a:pt x="2758288" y="3606880"/>
                  <a:pt x="2740132" y="3620870"/>
                </a:cubicBezTo>
                <a:cubicBezTo>
                  <a:pt x="2721974" y="3634860"/>
                  <a:pt x="2701138" y="3641855"/>
                  <a:pt x="2677624" y="3641855"/>
                </a:cubicBezTo>
                <a:cubicBezTo>
                  <a:pt x="2660360" y="3641855"/>
                  <a:pt x="2645774" y="3637613"/>
                  <a:pt x="2633868" y="3629130"/>
                </a:cubicBezTo>
                <a:cubicBezTo>
                  <a:pt x="2621962" y="3620647"/>
                  <a:pt x="2613330" y="3608889"/>
                  <a:pt x="2607972" y="3593858"/>
                </a:cubicBezTo>
                <a:cubicBezTo>
                  <a:pt x="2602614" y="3578826"/>
                  <a:pt x="2599935" y="3545861"/>
                  <a:pt x="2599935" y="3494961"/>
                </a:cubicBezTo>
                <a:lnTo>
                  <a:pt x="2599935" y="3072587"/>
                </a:lnTo>
                <a:close/>
                <a:moveTo>
                  <a:pt x="1392493" y="3072587"/>
                </a:moveTo>
                <a:cubicBezTo>
                  <a:pt x="1324330" y="3072587"/>
                  <a:pt x="1271942" y="3085014"/>
                  <a:pt x="1235331" y="3109869"/>
                </a:cubicBezTo>
                <a:cubicBezTo>
                  <a:pt x="1198719" y="3134723"/>
                  <a:pt x="1180413" y="3170070"/>
                  <a:pt x="1180413" y="3215909"/>
                </a:cubicBezTo>
                <a:cubicBezTo>
                  <a:pt x="1180413" y="3259366"/>
                  <a:pt x="1198570" y="3293076"/>
                  <a:pt x="1234884" y="3317037"/>
                </a:cubicBezTo>
                <a:cubicBezTo>
                  <a:pt x="1271198" y="3340999"/>
                  <a:pt x="1323734" y="3352979"/>
                  <a:pt x="1392493" y="3352979"/>
                </a:cubicBezTo>
                <a:lnTo>
                  <a:pt x="1392493" y="3646320"/>
                </a:lnTo>
                <a:cubicBezTo>
                  <a:pt x="1346952" y="3646320"/>
                  <a:pt x="1309224" y="3632851"/>
                  <a:pt x="1279309" y="3605913"/>
                </a:cubicBezTo>
                <a:cubicBezTo>
                  <a:pt x="1249395" y="3578975"/>
                  <a:pt x="1234438" y="3545563"/>
                  <a:pt x="1234438" y="3505677"/>
                </a:cubicBezTo>
                <a:cubicBezTo>
                  <a:pt x="1234438" y="3499129"/>
                  <a:pt x="1234736" y="3492431"/>
                  <a:pt x="1235331" y="3485585"/>
                </a:cubicBezTo>
                <a:lnTo>
                  <a:pt x="1237116" y="3465493"/>
                </a:lnTo>
                <a:lnTo>
                  <a:pt x="1111654" y="3450313"/>
                </a:lnTo>
                <a:cubicBezTo>
                  <a:pt x="1110464" y="3458647"/>
                  <a:pt x="1109571" y="3468247"/>
                  <a:pt x="1108975" y="3479111"/>
                </a:cubicBezTo>
                <a:cubicBezTo>
                  <a:pt x="1108380" y="3489976"/>
                  <a:pt x="1108083" y="3499873"/>
                  <a:pt x="1108083" y="3508802"/>
                </a:cubicBezTo>
                <a:cubicBezTo>
                  <a:pt x="1108083" y="3575775"/>
                  <a:pt x="1134946" y="3631809"/>
                  <a:pt x="1188673" y="3676904"/>
                </a:cubicBezTo>
                <a:cubicBezTo>
                  <a:pt x="1242400" y="3721999"/>
                  <a:pt x="1306322" y="3744546"/>
                  <a:pt x="1380438" y="3744546"/>
                </a:cubicBezTo>
                <a:lnTo>
                  <a:pt x="1392493" y="3744546"/>
                </a:lnTo>
                <a:lnTo>
                  <a:pt x="1392493" y="3907513"/>
                </a:lnTo>
                <a:lnTo>
                  <a:pt x="1517955" y="3907513"/>
                </a:lnTo>
                <a:lnTo>
                  <a:pt x="1517955" y="3744546"/>
                </a:lnTo>
                <a:cubicBezTo>
                  <a:pt x="1606061" y="3744546"/>
                  <a:pt x="1675787" y="3723636"/>
                  <a:pt x="1727134" y="3681815"/>
                </a:cubicBezTo>
                <a:cubicBezTo>
                  <a:pt x="1778478" y="3639994"/>
                  <a:pt x="1804151" y="3583216"/>
                  <a:pt x="1804151" y="3511481"/>
                </a:cubicBezTo>
                <a:cubicBezTo>
                  <a:pt x="1804151" y="3431412"/>
                  <a:pt x="1778702" y="3368309"/>
                  <a:pt x="1727803" y="3322172"/>
                </a:cubicBezTo>
                <a:cubicBezTo>
                  <a:pt x="1676904" y="3276035"/>
                  <a:pt x="1606954" y="3252967"/>
                  <a:pt x="1517955" y="3252967"/>
                </a:cubicBezTo>
                <a:lnTo>
                  <a:pt x="1517955" y="3072587"/>
                </a:lnTo>
                <a:close/>
                <a:moveTo>
                  <a:pt x="3785500" y="2137351"/>
                </a:moveTo>
                <a:cubicBezTo>
                  <a:pt x="3722695" y="2137351"/>
                  <a:pt x="3670605" y="2164140"/>
                  <a:pt x="3629231" y="2217718"/>
                </a:cubicBezTo>
                <a:lnTo>
                  <a:pt x="3629231" y="2148067"/>
                </a:lnTo>
                <a:lnTo>
                  <a:pt x="3512698" y="2148067"/>
                </a:lnTo>
                <a:lnTo>
                  <a:pt x="3512698" y="2622233"/>
                </a:lnTo>
                <a:lnTo>
                  <a:pt x="3638160" y="2622233"/>
                </a:lnTo>
                <a:lnTo>
                  <a:pt x="3638160" y="2407474"/>
                </a:lnTo>
                <a:cubicBezTo>
                  <a:pt x="3638160" y="2362231"/>
                  <a:pt x="3640467" y="2328893"/>
                  <a:pt x="3645081" y="2307462"/>
                </a:cubicBezTo>
                <a:cubicBezTo>
                  <a:pt x="3649694" y="2286030"/>
                  <a:pt x="3661080" y="2268320"/>
                  <a:pt x="3679237" y="2254330"/>
                </a:cubicBezTo>
                <a:cubicBezTo>
                  <a:pt x="3697394" y="2240340"/>
                  <a:pt x="3718230" y="2233345"/>
                  <a:pt x="3741745" y="2233345"/>
                </a:cubicBezTo>
                <a:cubicBezTo>
                  <a:pt x="3760497" y="2233345"/>
                  <a:pt x="3776124" y="2238257"/>
                  <a:pt x="3788626" y="2248079"/>
                </a:cubicBezTo>
                <a:cubicBezTo>
                  <a:pt x="3801127" y="2257902"/>
                  <a:pt x="3809387" y="2271148"/>
                  <a:pt x="3813406" y="2287816"/>
                </a:cubicBezTo>
                <a:cubicBezTo>
                  <a:pt x="3817424" y="2304485"/>
                  <a:pt x="3819433" y="2335293"/>
                  <a:pt x="3819433" y="2380239"/>
                </a:cubicBezTo>
                <a:lnTo>
                  <a:pt x="3819433" y="2622233"/>
                </a:lnTo>
                <a:lnTo>
                  <a:pt x="3944895" y="2622233"/>
                </a:lnTo>
                <a:lnTo>
                  <a:pt x="3944895" y="2327553"/>
                </a:lnTo>
                <a:cubicBezTo>
                  <a:pt x="3944895" y="2276952"/>
                  <a:pt x="3939537" y="2239968"/>
                  <a:pt x="3928822" y="2216602"/>
                </a:cubicBezTo>
                <a:cubicBezTo>
                  <a:pt x="3918106" y="2193236"/>
                  <a:pt x="3900470" y="2174186"/>
                  <a:pt x="3875913" y="2159452"/>
                </a:cubicBezTo>
                <a:cubicBezTo>
                  <a:pt x="3851357" y="2144718"/>
                  <a:pt x="3821219" y="2137351"/>
                  <a:pt x="3785500" y="2137351"/>
                </a:cubicBezTo>
                <a:close/>
                <a:moveTo>
                  <a:pt x="3238706" y="2137351"/>
                </a:moveTo>
                <a:cubicBezTo>
                  <a:pt x="3209833" y="2137351"/>
                  <a:pt x="3183416" y="2143602"/>
                  <a:pt x="3159455" y="2156103"/>
                </a:cubicBezTo>
                <a:cubicBezTo>
                  <a:pt x="3135494" y="2168605"/>
                  <a:pt x="3113095" y="2187506"/>
                  <a:pt x="3092259" y="2212807"/>
                </a:cubicBezTo>
                <a:lnTo>
                  <a:pt x="3092259" y="2148067"/>
                </a:lnTo>
                <a:lnTo>
                  <a:pt x="2976619" y="2148067"/>
                </a:lnTo>
                <a:lnTo>
                  <a:pt x="2976619" y="2378453"/>
                </a:lnTo>
                <a:cubicBezTo>
                  <a:pt x="2976619" y="2425780"/>
                  <a:pt x="2973122" y="2458969"/>
                  <a:pt x="2966127" y="2478019"/>
                </a:cubicBezTo>
                <a:cubicBezTo>
                  <a:pt x="2959132" y="2497069"/>
                  <a:pt x="2948193" y="2511654"/>
                  <a:pt x="2933310" y="2521774"/>
                </a:cubicBezTo>
                <a:cubicBezTo>
                  <a:pt x="2918428" y="2531895"/>
                  <a:pt x="2901461" y="2536955"/>
                  <a:pt x="2882411" y="2536955"/>
                </a:cubicBezTo>
                <a:cubicBezTo>
                  <a:pt x="2866040" y="2536955"/>
                  <a:pt x="2853166" y="2533606"/>
                  <a:pt x="2843790" y="2526909"/>
                </a:cubicBezTo>
                <a:cubicBezTo>
                  <a:pt x="2834414" y="2520212"/>
                  <a:pt x="2827568" y="2510166"/>
                  <a:pt x="2823252" y="2496771"/>
                </a:cubicBezTo>
                <a:cubicBezTo>
                  <a:pt x="2818936" y="2483377"/>
                  <a:pt x="2816778" y="2453760"/>
                  <a:pt x="2816778" y="2407921"/>
                </a:cubicBezTo>
                <a:lnTo>
                  <a:pt x="2816778" y="2148067"/>
                </a:lnTo>
                <a:lnTo>
                  <a:pt x="2691316" y="2148067"/>
                </a:lnTo>
                <a:lnTo>
                  <a:pt x="2691316" y="2451230"/>
                </a:lnTo>
                <a:cubicBezTo>
                  <a:pt x="2691316" y="2498855"/>
                  <a:pt x="2696450" y="2533904"/>
                  <a:pt x="2706720" y="2556377"/>
                </a:cubicBezTo>
                <a:cubicBezTo>
                  <a:pt x="2716989" y="2578850"/>
                  <a:pt x="2733583" y="2597230"/>
                  <a:pt x="2756503" y="2611518"/>
                </a:cubicBezTo>
                <a:cubicBezTo>
                  <a:pt x="2779422" y="2625805"/>
                  <a:pt x="2807253" y="2632949"/>
                  <a:pt x="2839995" y="2632949"/>
                </a:cubicBezTo>
                <a:cubicBezTo>
                  <a:pt x="2868868" y="2632949"/>
                  <a:pt x="2895285" y="2626698"/>
                  <a:pt x="2919246" y="2614196"/>
                </a:cubicBezTo>
                <a:cubicBezTo>
                  <a:pt x="2943208" y="2601695"/>
                  <a:pt x="2965606" y="2582794"/>
                  <a:pt x="2986442" y="2557493"/>
                </a:cubicBezTo>
                <a:lnTo>
                  <a:pt x="2986442" y="2622233"/>
                </a:lnTo>
                <a:lnTo>
                  <a:pt x="3102082" y="2622233"/>
                </a:lnTo>
                <a:lnTo>
                  <a:pt x="3102082" y="2391847"/>
                </a:lnTo>
                <a:cubicBezTo>
                  <a:pt x="3102082" y="2344520"/>
                  <a:pt x="3105579" y="2311331"/>
                  <a:pt x="3112574" y="2292281"/>
                </a:cubicBezTo>
                <a:cubicBezTo>
                  <a:pt x="3119569" y="2273231"/>
                  <a:pt x="3130508" y="2258646"/>
                  <a:pt x="3145390" y="2248526"/>
                </a:cubicBezTo>
                <a:cubicBezTo>
                  <a:pt x="3160273" y="2238405"/>
                  <a:pt x="3177240" y="2233345"/>
                  <a:pt x="3196290" y="2233345"/>
                </a:cubicBezTo>
                <a:cubicBezTo>
                  <a:pt x="3212661" y="2233345"/>
                  <a:pt x="3225534" y="2236694"/>
                  <a:pt x="3234910" y="2243391"/>
                </a:cubicBezTo>
                <a:cubicBezTo>
                  <a:pt x="3244287" y="2250089"/>
                  <a:pt x="3251133" y="2260135"/>
                  <a:pt x="3255449" y="2273529"/>
                </a:cubicBezTo>
                <a:cubicBezTo>
                  <a:pt x="3259765" y="2286923"/>
                  <a:pt x="3261923" y="2316540"/>
                  <a:pt x="3261923" y="2362379"/>
                </a:cubicBezTo>
                <a:lnTo>
                  <a:pt x="3261923" y="2622233"/>
                </a:lnTo>
                <a:lnTo>
                  <a:pt x="3387385" y="2622233"/>
                </a:lnTo>
                <a:lnTo>
                  <a:pt x="3387385" y="2319070"/>
                </a:lnTo>
                <a:cubicBezTo>
                  <a:pt x="3387385" y="2271445"/>
                  <a:pt x="3382250" y="2236396"/>
                  <a:pt x="3371981" y="2213923"/>
                </a:cubicBezTo>
                <a:cubicBezTo>
                  <a:pt x="3361712" y="2191450"/>
                  <a:pt x="3345118" y="2173070"/>
                  <a:pt x="3322198" y="2158783"/>
                </a:cubicBezTo>
                <a:cubicBezTo>
                  <a:pt x="3299279" y="2144495"/>
                  <a:pt x="3271448" y="2137351"/>
                  <a:pt x="3238706" y="2137351"/>
                </a:cubicBezTo>
                <a:close/>
                <a:moveTo>
                  <a:pt x="2419556" y="2137351"/>
                </a:moveTo>
                <a:cubicBezTo>
                  <a:pt x="2390683" y="2137351"/>
                  <a:pt x="2364266" y="2143602"/>
                  <a:pt x="2340305" y="2156103"/>
                </a:cubicBezTo>
                <a:cubicBezTo>
                  <a:pt x="2316343" y="2168605"/>
                  <a:pt x="2293945" y="2187506"/>
                  <a:pt x="2273109" y="2212807"/>
                </a:cubicBezTo>
                <a:lnTo>
                  <a:pt x="2273109" y="2148067"/>
                </a:lnTo>
                <a:lnTo>
                  <a:pt x="2157469" y="2148067"/>
                </a:lnTo>
                <a:lnTo>
                  <a:pt x="2157469" y="2378453"/>
                </a:lnTo>
                <a:cubicBezTo>
                  <a:pt x="2157469" y="2425780"/>
                  <a:pt x="2153972" y="2458969"/>
                  <a:pt x="2146977" y="2478019"/>
                </a:cubicBezTo>
                <a:cubicBezTo>
                  <a:pt x="2139982" y="2497069"/>
                  <a:pt x="2129043" y="2511654"/>
                  <a:pt x="2114160" y="2521774"/>
                </a:cubicBezTo>
                <a:cubicBezTo>
                  <a:pt x="2099278" y="2531895"/>
                  <a:pt x="2082311" y="2536955"/>
                  <a:pt x="2063261" y="2536955"/>
                </a:cubicBezTo>
                <a:cubicBezTo>
                  <a:pt x="2046890" y="2536955"/>
                  <a:pt x="2034016" y="2533606"/>
                  <a:pt x="2024640" y="2526909"/>
                </a:cubicBezTo>
                <a:cubicBezTo>
                  <a:pt x="2015264" y="2520212"/>
                  <a:pt x="2008418" y="2510166"/>
                  <a:pt x="2004102" y="2496771"/>
                </a:cubicBezTo>
                <a:cubicBezTo>
                  <a:pt x="1999786" y="2483377"/>
                  <a:pt x="1997628" y="2453760"/>
                  <a:pt x="1997628" y="2407921"/>
                </a:cubicBezTo>
                <a:lnTo>
                  <a:pt x="1997628" y="2148067"/>
                </a:lnTo>
                <a:lnTo>
                  <a:pt x="1872166" y="2148067"/>
                </a:lnTo>
                <a:lnTo>
                  <a:pt x="1872166" y="2451230"/>
                </a:lnTo>
                <a:cubicBezTo>
                  <a:pt x="1872166" y="2498855"/>
                  <a:pt x="1877300" y="2533904"/>
                  <a:pt x="1887570" y="2556377"/>
                </a:cubicBezTo>
                <a:cubicBezTo>
                  <a:pt x="1897839" y="2578850"/>
                  <a:pt x="1914433" y="2597230"/>
                  <a:pt x="1937352" y="2611518"/>
                </a:cubicBezTo>
                <a:cubicBezTo>
                  <a:pt x="1960272" y="2625805"/>
                  <a:pt x="1988103" y="2632949"/>
                  <a:pt x="2020845" y="2632949"/>
                </a:cubicBezTo>
                <a:cubicBezTo>
                  <a:pt x="2049718" y="2632949"/>
                  <a:pt x="2076135" y="2626698"/>
                  <a:pt x="2100096" y="2614196"/>
                </a:cubicBezTo>
                <a:cubicBezTo>
                  <a:pt x="2124058" y="2601695"/>
                  <a:pt x="2146456" y="2582794"/>
                  <a:pt x="2167292" y="2557493"/>
                </a:cubicBezTo>
                <a:lnTo>
                  <a:pt x="2167292" y="2622233"/>
                </a:lnTo>
                <a:lnTo>
                  <a:pt x="2282932" y="2622233"/>
                </a:lnTo>
                <a:lnTo>
                  <a:pt x="2282932" y="2391847"/>
                </a:lnTo>
                <a:cubicBezTo>
                  <a:pt x="2282932" y="2344520"/>
                  <a:pt x="2286429" y="2311331"/>
                  <a:pt x="2293424" y="2292281"/>
                </a:cubicBezTo>
                <a:cubicBezTo>
                  <a:pt x="2300419" y="2273231"/>
                  <a:pt x="2311358" y="2258646"/>
                  <a:pt x="2326240" y="2248526"/>
                </a:cubicBezTo>
                <a:cubicBezTo>
                  <a:pt x="2341123" y="2238405"/>
                  <a:pt x="2358090" y="2233345"/>
                  <a:pt x="2377140" y="2233345"/>
                </a:cubicBezTo>
                <a:cubicBezTo>
                  <a:pt x="2393511" y="2233345"/>
                  <a:pt x="2406384" y="2236694"/>
                  <a:pt x="2415761" y="2243391"/>
                </a:cubicBezTo>
                <a:cubicBezTo>
                  <a:pt x="2425137" y="2250089"/>
                  <a:pt x="2431983" y="2260135"/>
                  <a:pt x="2436299" y="2273529"/>
                </a:cubicBezTo>
                <a:cubicBezTo>
                  <a:pt x="2440615" y="2286923"/>
                  <a:pt x="2442773" y="2316540"/>
                  <a:pt x="2442773" y="2362379"/>
                </a:cubicBezTo>
                <a:lnTo>
                  <a:pt x="2442773" y="2622233"/>
                </a:lnTo>
                <a:lnTo>
                  <a:pt x="2568235" y="2622233"/>
                </a:lnTo>
                <a:lnTo>
                  <a:pt x="2568235" y="2319070"/>
                </a:lnTo>
                <a:cubicBezTo>
                  <a:pt x="2568235" y="2271445"/>
                  <a:pt x="2563100" y="2236396"/>
                  <a:pt x="2552831" y="2213923"/>
                </a:cubicBezTo>
                <a:cubicBezTo>
                  <a:pt x="2542562" y="2191450"/>
                  <a:pt x="2525968" y="2173070"/>
                  <a:pt x="2503048" y="2158783"/>
                </a:cubicBezTo>
                <a:cubicBezTo>
                  <a:pt x="2480129" y="2144495"/>
                  <a:pt x="2452298" y="2137351"/>
                  <a:pt x="2419556" y="2137351"/>
                </a:cubicBezTo>
                <a:close/>
                <a:moveTo>
                  <a:pt x="1447411" y="2065021"/>
                </a:moveTo>
                <a:cubicBezTo>
                  <a:pt x="1503668" y="2065021"/>
                  <a:pt x="1547870" y="2084964"/>
                  <a:pt x="1580016" y="2124850"/>
                </a:cubicBezTo>
                <a:cubicBezTo>
                  <a:pt x="1612163" y="2164735"/>
                  <a:pt x="1628237" y="2221290"/>
                  <a:pt x="1628237" y="2294514"/>
                </a:cubicBezTo>
                <a:cubicBezTo>
                  <a:pt x="1628237" y="2367439"/>
                  <a:pt x="1612238" y="2424069"/>
                  <a:pt x="1580240" y="2464401"/>
                </a:cubicBezTo>
                <a:cubicBezTo>
                  <a:pt x="1548242" y="2504733"/>
                  <a:pt x="1503965" y="2524900"/>
                  <a:pt x="1447411" y="2524900"/>
                </a:cubicBezTo>
                <a:cubicBezTo>
                  <a:pt x="1391451" y="2524900"/>
                  <a:pt x="1347324" y="2504808"/>
                  <a:pt x="1315028" y="2464624"/>
                </a:cubicBezTo>
                <a:cubicBezTo>
                  <a:pt x="1282732" y="2424441"/>
                  <a:pt x="1266584" y="2367737"/>
                  <a:pt x="1266584" y="2294514"/>
                </a:cubicBezTo>
                <a:cubicBezTo>
                  <a:pt x="1266584" y="2221886"/>
                  <a:pt x="1282658" y="2165480"/>
                  <a:pt x="1314805" y="2125296"/>
                </a:cubicBezTo>
                <a:cubicBezTo>
                  <a:pt x="1346952" y="2085112"/>
                  <a:pt x="1391154" y="2065021"/>
                  <a:pt x="1447411" y="2065021"/>
                </a:cubicBezTo>
                <a:close/>
                <a:moveTo>
                  <a:pt x="1447411" y="1956525"/>
                </a:moveTo>
                <a:cubicBezTo>
                  <a:pt x="1349184" y="1956525"/>
                  <a:pt x="1271793" y="1986514"/>
                  <a:pt x="1215239" y="2046492"/>
                </a:cubicBezTo>
                <a:cubicBezTo>
                  <a:pt x="1158684" y="2106469"/>
                  <a:pt x="1130407" y="2189143"/>
                  <a:pt x="1130407" y="2294514"/>
                </a:cubicBezTo>
                <a:cubicBezTo>
                  <a:pt x="1130407" y="2399884"/>
                  <a:pt x="1158758" y="2482707"/>
                  <a:pt x="1215462" y="2542982"/>
                </a:cubicBezTo>
                <a:cubicBezTo>
                  <a:pt x="1272166" y="2603258"/>
                  <a:pt x="1349482" y="2633395"/>
                  <a:pt x="1447411" y="2633395"/>
                </a:cubicBezTo>
                <a:cubicBezTo>
                  <a:pt x="1546232" y="2633395"/>
                  <a:pt x="1623846" y="2603183"/>
                  <a:pt x="1680252" y="2542759"/>
                </a:cubicBezTo>
                <a:cubicBezTo>
                  <a:pt x="1736658" y="2482335"/>
                  <a:pt x="1764861" y="2399586"/>
                  <a:pt x="1764861" y="2294514"/>
                </a:cubicBezTo>
                <a:cubicBezTo>
                  <a:pt x="1764861" y="2189441"/>
                  <a:pt x="1736509" y="2106842"/>
                  <a:pt x="1679806" y="2046715"/>
                </a:cubicBezTo>
                <a:cubicBezTo>
                  <a:pt x="1623102" y="1986588"/>
                  <a:pt x="1545637" y="1956525"/>
                  <a:pt x="1447411" y="1956525"/>
                </a:cubicBezTo>
                <a:close/>
                <a:moveTo>
                  <a:pt x="0" y="0"/>
                </a:moveTo>
                <a:lnTo>
                  <a:pt x="12192000" y="0"/>
                </a:lnTo>
                <a:lnTo>
                  <a:pt x="12192000" y="6959600"/>
                </a:lnTo>
                <a:lnTo>
                  <a:pt x="0" y="695960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a:p>
        </p:txBody>
      </p:sp>
      <p:sp>
        <p:nvSpPr>
          <p:cNvPr id="6" name="Rectangle 5"/>
          <p:cNvSpPr/>
          <p:nvPr/>
        </p:nvSpPr>
        <p:spPr>
          <a:xfrm>
            <a:off x="5981700" y="1483548"/>
            <a:ext cx="5499100" cy="4801314"/>
          </a:xfrm>
          <a:prstGeom prst="rect">
            <a:avLst/>
          </a:prstGeom>
        </p:spPr>
        <p:txBody>
          <a:bodyPr wrap="square">
            <a:spAutoFit/>
          </a:bodyPr>
          <a:lstStyle/>
          <a:p>
            <a:r>
              <a:rPr lang="hy-AM" b="1" dirty="0" smtClean="0">
                <a:solidFill>
                  <a:sysClr val="windowText" lastClr="000000"/>
                </a:solidFill>
                <a:latin typeface="inherit"/>
              </a:rPr>
              <a:t>Գերմանիայի միավորման ճանապարհին Օտտո ֆոն Բիսմարկը կազմակերպեց երեք առանցքային պատերազմ՝ նպատակ ունենալով միավորել գերմանական պետությունները Պրուսիայի շուրջ։</a:t>
            </a:r>
          </a:p>
          <a:p>
            <a:r>
              <a:rPr lang="hy-AM" b="1" dirty="0" smtClean="0">
                <a:solidFill>
                  <a:sysClr val="windowText" lastClr="000000"/>
                </a:solidFill>
                <a:latin typeface="inherit"/>
              </a:rPr>
              <a:t>1864թ.՝ Դանիայի դեմ պատերազմ – Շլեզվիգի և Հոլշտեյնի վերահսկողության համար։</a:t>
            </a:r>
          </a:p>
          <a:p>
            <a:r>
              <a:rPr lang="hy-AM" b="1" dirty="0" smtClean="0">
                <a:solidFill>
                  <a:sysClr val="windowText" lastClr="000000"/>
                </a:solidFill>
                <a:latin typeface="inherit"/>
              </a:rPr>
              <a:t>1866թ.՝ Պրուսիա-Ավստրիայի պատերազմ – Ավստրիային դուրս մղեց գերմանական գործերից և ամրապնդեց Պրուսիայի ազդեցությունը։</a:t>
            </a:r>
          </a:p>
          <a:p>
            <a:r>
              <a:rPr lang="hy-AM" b="1" dirty="0" smtClean="0">
                <a:solidFill>
                  <a:sysClr val="windowText" lastClr="000000"/>
                </a:solidFill>
                <a:latin typeface="inherit"/>
              </a:rPr>
              <a:t>1870–1871թթ.՝ Ֆրանկո-պրուսական պատերազմ – Ֆրանսիայի պարտությունից հետո Գերմանիան միավորվեց։</a:t>
            </a:r>
          </a:p>
          <a:p>
            <a:r>
              <a:rPr lang="hy-AM" b="1" dirty="0" smtClean="0">
                <a:solidFill>
                  <a:sysClr val="windowText" lastClr="000000"/>
                </a:solidFill>
                <a:latin typeface="inherit"/>
              </a:rPr>
              <a:t>1871թ․ Վերսալում հռչակվեց Գերմանական կայսրությունը, իսկ Բիսմարկը դարձավ նորաստեղծ պետության ղեկավարը։</a:t>
            </a:r>
            <a:endParaRPr lang="hy-AM" b="1" dirty="0">
              <a:solidFill>
                <a:sysClr val="windowText" lastClr="000000"/>
              </a:solidFill>
              <a:latin typeface="inherit"/>
            </a:endParaRPr>
          </a:p>
        </p:txBody>
      </p:sp>
    </p:spTree>
    <p:extLst>
      <p:ext uri="{BB962C8B-B14F-4D97-AF65-F5344CB8AC3E}">
        <p14:creationId xmlns:p14="http://schemas.microsoft.com/office/powerpoint/2010/main" val="3973488614"/>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sp>
        <p:nvSpPr>
          <p:cNvPr id="6" name="Rectangle 5"/>
          <p:cNvSpPr/>
          <p:nvPr/>
        </p:nvSpPr>
        <p:spPr>
          <a:xfrm>
            <a:off x="5981700" y="1483548"/>
            <a:ext cx="5499100" cy="369332"/>
          </a:xfrm>
          <a:prstGeom prst="rect">
            <a:avLst/>
          </a:prstGeom>
        </p:spPr>
        <p:txBody>
          <a:bodyPr wrap="square">
            <a:spAutoFit/>
          </a:bodyPr>
          <a:lstStyle/>
          <a:p>
            <a:endParaRPr lang="hy-AM" b="1" dirty="0">
              <a:solidFill>
                <a:sysClr val="windowText" lastClr="000000"/>
              </a:solidFill>
              <a:latin typeface="inherit"/>
            </a:endParaRPr>
          </a:p>
        </p:txBody>
      </p:sp>
      <p:pic>
        <p:nvPicPr>
          <p:cNvPr id="9" name="Picture 8"/>
          <p:cNvPicPr>
            <a:picLocks noChangeAspect="1"/>
          </p:cNvPicPr>
          <p:nvPr/>
        </p:nvPicPr>
        <p:blipFill>
          <a:blip r:embed="rId2">
            <a:grayscl/>
          </a:blip>
          <a:stretch>
            <a:fillRect/>
          </a:stretch>
        </p:blipFill>
        <p:spPr>
          <a:xfrm>
            <a:off x="1" y="-101600"/>
            <a:ext cx="12191999" cy="6959600"/>
          </a:xfrm>
          <a:prstGeom prst="rect">
            <a:avLst/>
          </a:prstGeom>
        </p:spPr>
      </p:pic>
      <p:sp>
        <p:nvSpPr>
          <p:cNvPr id="14" name="Freeform 13"/>
          <p:cNvSpPr/>
          <p:nvPr/>
        </p:nvSpPr>
        <p:spPr>
          <a:xfrm>
            <a:off x="6159500" y="-92075"/>
            <a:ext cx="12192000" cy="6950075"/>
          </a:xfrm>
          <a:custGeom>
            <a:avLst/>
            <a:gdLst/>
            <a:ahLst/>
            <a:cxnLst/>
            <a:rect l="l" t="t" r="r" b="b"/>
            <a:pathLst>
              <a:path w="12192000" h="6950075">
                <a:moveTo>
                  <a:pt x="4270981" y="3309303"/>
                </a:moveTo>
                <a:lnTo>
                  <a:pt x="4270981" y="3963849"/>
                </a:lnTo>
                <a:lnTo>
                  <a:pt x="4503600" y="3963849"/>
                </a:lnTo>
                <a:lnTo>
                  <a:pt x="4503600" y="3862497"/>
                </a:lnTo>
                <a:lnTo>
                  <a:pt x="4396444" y="3862497"/>
                </a:lnTo>
                <a:lnTo>
                  <a:pt x="4396444" y="3309303"/>
                </a:lnTo>
                <a:close/>
                <a:moveTo>
                  <a:pt x="3449599" y="3309303"/>
                </a:moveTo>
                <a:lnTo>
                  <a:pt x="3449599" y="3612466"/>
                </a:lnTo>
                <a:cubicBezTo>
                  <a:pt x="3449599" y="3660388"/>
                  <a:pt x="3455031" y="3695661"/>
                  <a:pt x="3465896" y="3718282"/>
                </a:cubicBezTo>
                <a:cubicBezTo>
                  <a:pt x="3476760" y="3740904"/>
                  <a:pt x="3493652" y="3759210"/>
                  <a:pt x="3516572" y="3773200"/>
                </a:cubicBezTo>
                <a:cubicBezTo>
                  <a:pt x="3539491" y="3787190"/>
                  <a:pt x="3568959" y="3794185"/>
                  <a:pt x="3604976" y="3794185"/>
                </a:cubicBezTo>
                <a:cubicBezTo>
                  <a:pt x="3660042" y="3794185"/>
                  <a:pt x="3708262" y="3769033"/>
                  <a:pt x="3749636" y="3718729"/>
                </a:cubicBezTo>
                <a:cubicBezTo>
                  <a:pt x="3778211" y="3769033"/>
                  <a:pt x="3822860" y="3794185"/>
                  <a:pt x="3883582" y="3794185"/>
                </a:cubicBezTo>
                <a:cubicBezTo>
                  <a:pt x="3912454" y="3794185"/>
                  <a:pt x="3938871" y="3787934"/>
                  <a:pt x="3962833" y="3775432"/>
                </a:cubicBezTo>
                <a:cubicBezTo>
                  <a:pt x="3986794" y="3762931"/>
                  <a:pt x="4009192" y="3744030"/>
                  <a:pt x="4030028" y="3718729"/>
                </a:cubicBezTo>
                <a:lnTo>
                  <a:pt x="4030028" y="3783469"/>
                </a:lnTo>
                <a:lnTo>
                  <a:pt x="4145668" y="3783469"/>
                </a:lnTo>
                <a:lnTo>
                  <a:pt x="4145668" y="3309303"/>
                </a:lnTo>
                <a:lnTo>
                  <a:pt x="4020206" y="3309303"/>
                </a:lnTo>
                <a:lnTo>
                  <a:pt x="4020206" y="3539689"/>
                </a:lnTo>
                <a:cubicBezTo>
                  <a:pt x="4020206" y="3587016"/>
                  <a:pt x="4016708" y="3620205"/>
                  <a:pt x="4009714" y="3639255"/>
                </a:cubicBezTo>
                <a:cubicBezTo>
                  <a:pt x="4002718" y="3658305"/>
                  <a:pt x="3991780" y="3672890"/>
                  <a:pt x="3976897" y="3683010"/>
                </a:cubicBezTo>
                <a:cubicBezTo>
                  <a:pt x="3962014" y="3693131"/>
                  <a:pt x="3945048" y="3698191"/>
                  <a:pt x="3925998" y="3698191"/>
                </a:cubicBezTo>
                <a:cubicBezTo>
                  <a:pt x="3909626" y="3698191"/>
                  <a:pt x="3896753" y="3694842"/>
                  <a:pt x="3887377" y="3688145"/>
                </a:cubicBezTo>
                <a:cubicBezTo>
                  <a:pt x="3878001" y="3681448"/>
                  <a:pt x="3871154" y="3671402"/>
                  <a:pt x="3866838" y="3658007"/>
                </a:cubicBezTo>
                <a:cubicBezTo>
                  <a:pt x="3862522" y="3644613"/>
                  <a:pt x="3860364" y="3614996"/>
                  <a:pt x="3860364" y="3569157"/>
                </a:cubicBezTo>
                <a:lnTo>
                  <a:pt x="3860364" y="3309303"/>
                </a:lnTo>
                <a:lnTo>
                  <a:pt x="3734902" y="3309303"/>
                </a:lnTo>
                <a:lnTo>
                  <a:pt x="3734902" y="3537010"/>
                </a:lnTo>
                <a:cubicBezTo>
                  <a:pt x="3734902" y="3604578"/>
                  <a:pt x="3725452" y="3648333"/>
                  <a:pt x="3706551" y="3668276"/>
                </a:cubicBezTo>
                <a:cubicBezTo>
                  <a:pt x="3687650" y="3688219"/>
                  <a:pt x="3665995" y="3698191"/>
                  <a:pt x="3641587" y="3698191"/>
                </a:cubicBezTo>
                <a:cubicBezTo>
                  <a:pt x="3621942" y="3698191"/>
                  <a:pt x="3605943" y="3691791"/>
                  <a:pt x="3593590" y="3678992"/>
                </a:cubicBezTo>
                <a:cubicBezTo>
                  <a:pt x="3581237" y="3666193"/>
                  <a:pt x="3575061" y="3633302"/>
                  <a:pt x="3575061" y="3580319"/>
                </a:cubicBezTo>
                <a:lnTo>
                  <a:pt x="3575061" y="3309303"/>
                </a:lnTo>
                <a:close/>
                <a:moveTo>
                  <a:pt x="944524" y="3309303"/>
                </a:moveTo>
                <a:lnTo>
                  <a:pt x="944524" y="3612466"/>
                </a:lnTo>
                <a:cubicBezTo>
                  <a:pt x="944524" y="3660388"/>
                  <a:pt x="949956" y="3695661"/>
                  <a:pt x="960821" y="3718282"/>
                </a:cubicBezTo>
                <a:cubicBezTo>
                  <a:pt x="971685" y="3740904"/>
                  <a:pt x="988577" y="3759210"/>
                  <a:pt x="1011497" y="3773200"/>
                </a:cubicBezTo>
                <a:cubicBezTo>
                  <a:pt x="1034417" y="3787190"/>
                  <a:pt x="1063884" y="3794185"/>
                  <a:pt x="1099901" y="3794185"/>
                </a:cubicBezTo>
                <a:cubicBezTo>
                  <a:pt x="1154967" y="3794185"/>
                  <a:pt x="1203187" y="3769033"/>
                  <a:pt x="1244562" y="3718729"/>
                </a:cubicBezTo>
                <a:cubicBezTo>
                  <a:pt x="1273137" y="3769033"/>
                  <a:pt x="1317785" y="3794185"/>
                  <a:pt x="1378507" y="3794185"/>
                </a:cubicBezTo>
                <a:cubicBezTo>
                  <a:pt x="1407380" y="3794185"/>
                  <a:pt x="1433797" y="3787934"/>
                  <a:pt x="1457758" y="3775432"/>
                </a:cubicBezTo>
                <a:cubicBezTo>
                  <a:pt x="1481720" y="3762931"/>
                  <a:pt x="1504118" y="3744030"/>
                  <a:pt x="1524954" y="3718729"/>
                </a:cubicBezTo>
                <a:lnTo>
                  <a:pt x="1524954" y="3783469"/>
                </a:lnTo>
                <a:lnTo>
                  <a:pt x="1640593" y="3783469"/>
                </a:lnTo>
                <a:lnTo>
                  <a:pt x="1640593" y="3309303"/>
                </a:lnTo>
                <a:lnTo>
                  <a:pt x="1515131" y="3309303"/>
                </a:lnTo>
                <a:lnTo>
                  <a:pt x="1515131" y="3539689"/>
                </a:lnTo>
                <a:cubicBezTo>
                  <a:pt x="1515131" y="3587016"/>
                  <a:pt x="1511634" y="3620205"/>
                  <a:pt x="1504639" y="3639255"/>
                </a:cubicBezTo>
                <a:cubicBezTo>
                  <a:pt x="1497644" y="3658305"/>
                  <a:pt x="1486705" y="3672890"/>
                  <a:pt x="1471822" y="3683010"/>
                </a:cubicBezTo>
                <a:cubicBezTo>
                  <a:pt x="1456939" y="3693131"/>
                  <a:pt x="1439973" y="3698191"/>
                  <a:pt x="1420923" y="3698191"/>
                </a:cubicBezTo>
                <a:cubicBezTo>
                  <a:pt x="1404552" y="3698191"/>
                  <a:pt x="1391679" y="3694842"/>
                  <a:pt x="1382302" y="3688145"/>
                </a:cubicBezTo>
                <a:cubicBezTo>
                  <a:pt x="1372926" y="3681448"/>
                  <a:pt x="1366080" y="3671402"/>
                  <a:pt x="1361764" y="3658007"/>
                </a:cubicBezTo>
                <a:cubicBezTo>
                  <a:pt x="1357448" y="3644613"/>
                  <a:pt x="1355290" y="3614996"/>
                  <a:pt x="1355290" y="3569157"/>
                </a:cubicBezTo>
                <a:lnTo>
                  <a:pt x="1355290" y="3309303"/>
                </a:lnTo>
                <a:lnTo>
                  <a:pt x="1229828" y="3309303"/>
                </a:lnTo>
                <a:lnTo>
                  <a:pt x="1229828" y="3537010"/>
                </a:lnTo>
                <a:cubicBezTo>
                  <a:pt x="1229828" y="3604578"/>
                  <a:pt x="1220377" y="3648333"/>
                  <a:pt x="1201476" y="3668276"/>
                </a:cubicBezTo>
                <a:cubicBezTo>
                  <a:pt x="1182575" y="3688219"/>
                  <a:pt x="1160920" y="3698191"/>
                  <a:pt x="1136512" y="3698191"/>
                </a:cubicBezTo>
                <a:cubicBezTo>
                  <a:pt x="1116868" y="3698191"/>
                  <a:pt x="1100868" y="3691791"/>
                  <a:pt x="1088516" y="3678992"/>
                </a:cubicBezTo>
                <a:cubicBezTo>
                  <a:pt x="1076163" y="3666193"/>
                  <a:pt x="1069986" y="3633302"/>
                  <a:pt x="1069986" y="3580319"/>
                </a:cubicBezTo>
                <a:lnTo>
                  <a:pt x="1069986" y="3309303"/>
                </a:lnTo>
                <a:close/>
                <a:moveTo>
                  <a:pt x="4800958" y="3298587"/>
                </a:moveTo>
                <a:cubicBezTo>
                  <a:pt x="4738153" y="3298587"/>
                  <a:pt x="4686063" y="3325376"/>
                  <a:pt x="4644688" y="3378954"/>
                </a:cubicBezTo>
                <a:lnTo>
                  <a:pt x="4644688" y="3309303"/>
                </a:lnTo>
                <a:lnTo>
                  <a:pt x="4528156" y="3309303"/>
                </a:lnTo>
                <a:lnTo>
                  <a:pt x="4528156" y="3783469"/>
                </a:lnTo>
                <a:lnTo>
                  <a:pt x="4653618" y="3783469"/>
                </a:lnTo>
                <a:lnTo>
                  <a:pt x="4653618" y="3568710"/>
                </a:lnTo>
                <a:cubicBezTo>
                  <a:pt x="4653618" y="3523466"/>
                  <a:pt x="4655925" y="3490129"/>
                  <a:pt x="4660539" y="3468698"/>
                </a:cubicBezTo>
                <a:cubicBezTo>
                  <a:pt x="4665152" y="3447266"/>
                  <a:pt x="4676538" y="3429556"/>
                  <a:pt x="4694695" y="3415566"/>
                </a:cubicBezTo>
                <a:cubicBezTo>
                  <a:pt x="4712852" y="3401576"/>
                  <a:pt x="4733688" y="3394581"/>
                  <a:pt x="4757203" y="3394581"/>
                </a:cubicBezTo>
                <a:cubicBezTo>
                  <a:pt x="4775955" y="3394581"/>
                  <a:pt x="4791582" y="3399493"/>
                  <a:pt x="4804084" y="3409315"/>
                </a:cubicBezTo>
                <a:cubicBezTo>
                  <a:pt x="4816585" y="3419138"/>
                  <a:pt x="4824845" y="3432384"/>
                  <a:pt x="4828864" y="3449052"/>
                </a:cubicBezTo>
                <a:cubicBezTo>
                  <a:pt x="4832882" y="3465721"/>
                  <a:pt x="4834891" y="3496529"/>
                  <a:pt x="4834891" y="3541475"/>
                </a:cubicBezTo>
                <a:lnTo>
                  <a:pt x="4834891" y="3963849"/>
                </a:lnTo>
                <a:lnTo>
                  <a:pt x="4960353" y="3963849"/>
                </a:lnTo>
                <a:lnTo>
                  <a:pt x="4960353" y="3783469"/>
                </a:lnTo>
                <a:lnTo>
                  <a:pt x="5076439" y="3783469"/>
                </a:lnTo>
                <a:lnTo>
                  <a:pt x="5076439" y="3682117"/>
                </a:lnTo>
                <a:lnTo>
                  <a:pt x="4960353" y="3682117"/>
                </a:lnTo>
                <a:lnTo>
                  <a:pt x="4960353" y="3488790"/>
                </a:lnTo>
                <a:cubicBezTo>
                  <a:pt x="4960353" y="3438188"/>
                  <a:pt x="4954996" y="3401204"/>
                  <a:pt x="4944280" y="3377838"/>
                </a:cubicBezTo>
                <a:cubicBezTo>
                  <a:pt x="4933564" y="3354472"/>
                  <a:pt x="4915928" y="3335422"/>
                  <a:pt x="4891372" y="3320688"/>
                </a:cubicBezTo>
                <a:cubicBezTo>
                  <a:pt x="4866814" y="3305954"/>
                  <a:pt x="4836677" y="3298587"/>
                  <a:pt x="4800958" y="3298587"/>
                </a:cubicBezTo>
                <a:close/>
                <a:moveTo>
                  <a:pt x="3162658" y="3298587"/>
                </a:moveTo>
                <a:cubicBezTo>
                  <a:pt x="3099853" y="3298587"/>
                  <a:pt x="3047763" y="3325376"/>
                  <a:pt x="3006389" y="3378954"/>
                </a:cubicBezTo>
                <a:lnTo>
                  <a:pt x="3006389" y="3309303"/>
                </a:lnTo>
                <a:lnTo>
                  <a:pt x="2889856" y="3309303"/>
                </a:lnTo>
                <a:lnTo>
                  <a:pt x="2889856" y="3963849"/>
                </a:lnTo>
                <a:lnTo>
                  <a:pt x="3015318" y="3963849"/>
                </a:lnTo>
                <a:lnTo>
                  <a:pt x="3015318" y="3783469"/>
                </a:lnTo>
                <a:lnTo>
                  <a:pt x="3340806" y="3783469"/>
                </a:lnTo>
                <a:lnTo>
                  <a:pt x="3340806" y="3682117"/>
                </a:lnTo>
                <a:lnTo>
                  <a:pt x="3015318" y="3682117"/>
                </a:lnTo>
                <a:lnTo>
                  <a:pt x="3015318" y="3568710"/>
                </a:lnTo>
                <a:cubicBezTo>
                  <a:pt x="3015318" y="3523466"/>
                  <a:pt x="3017625" y="3490129"/>
                  <a:pt x="3022239" y="3468698"/>
                </a:cubicBezTo>
                <a:cubicBezTo>
                  <a:pt x="3026852" y="3447266"/>
                  <a:pt x="3038238" y="3429556"/>
                  <a:pt x="3056395" y="3415566"/>
                </a:cubicBezTo>
                <a:cubicBezTo>
                  <a:pt x="3074552" y="3401576"/>
                  <a:pt x="3095388" y="3394581"/>
                  <a:pt x="3118903" y="3394581"/>
                </a:cubicBezTo>
                <a:cubicBezTo>
                  <a:pt x="3137655" y="3394581"/>
                  <a:pt x="3153282" y="3399493"/>
                  <a:pt x="3165784" y="3409315"/>
                </a:cubicBezTo>
                <a:cubicBezTo>
                  <a:pt x="3178285" y="3419138"/>
                  <a:pt x="3186545" y="3432384"/>
                  <a:pt x="3190564" y="3449052"/>
                </a:cubicBezTo>
                <a:cubicBezTo>
                  <a:pt x="3194582" y="3465721"/>
                  <a:pt x="3196591" y="3496529"/>
                  <a:pt x="3196591" y="3541475"/>
                </a:cubicBezTo>
                <a:lnTo>
                  <a:pt x="3196591" y="3586570"/>
                </a:lnTo>
                <a:lnTo>
                  <a:pt x="3322053" y="3586570"/>
                </a:lnTo>
                <a:lnTo>
                  <a:pt x="3322053" y="3488790"/>
                </a:lnTo>
                <a:cubicBezTo>
                  <a:pt x="3322053" y="3438188"/>
                  <a:pt x="3316695" y="3401204"/>
                  <a:pt x="3305980" y="3377838"/>
                </a:cubicBezTo>
                <a:cubicBezTo>
                  <a:pt x="3295264" y="3354472"/>
                  <a:pt x="3277628" y="3335422"/>
                  <a:pt x="3253071" y="3320688"/>
                </a:cubicBezTo>
                <a:cubicBezTo>
                  <a:pt x="3228515" y="3305954"/>
                  <a:pt x="3198377" y="3298587"/>
                  <a:pt x="3162658" y="3298587"/>
                </a:cubicBezTo>
                <a:close/>
                <a:moveTo>
                  <a:pt x="2038709" y="3298587"/>
                </a:moveTo>
                <a:cubicBezTo>
                  <a:pt x="1975903" y="3298587"/>
                  <a:pt x="1923813" y="3325376"/>
                  <a:pt x="1882439" y="3378954"/>
                </a:cubicBezTo>
                <a:lnTo>
                  <a:pt x="1882439" y="3309303"/>
                </a:lnTo>
                <a:lnTo>
                  <a:pt x="1765907" y="3309303"/>
                </a:lnTo>
                <a:lnTo>
                  <a:pt x="1765907" y="3963849"/>
                </a:lnTo>
                <a:lnTo>
                  <a:pt x="1891369" y="3963849"/>
                </a:lnTo>
                <a:lnTo>
                  <a:pt x="1891369" y="3568710"/>
                </a:lnTo>
                <a:cubicBezTo>
                  <a:pt x="1891369" y="3523466"/>
                  <a:pt x="1893676" y="3490129"/>
                  <a:pt x="1898289" y="3468698"/>
                </a:cubicBezTo>
                <a:cubicBezTo>
                  <a:pt x="1902903" y="3447266"/>
                  <a:pt x="1914289" y="3429556"/>
                  <a:pt x="1932445" y="3415566"/>
                </a:cubicBezTo>
                <a:cubicBezTo>
                  <a:pt x="1950602" y="3401576"/>
                  <a:pt x="1971438" y="3394581"/>
                  <a:pt x="1994953" y="3394581"/>
                </a:cubicBezTo>
                <a:cubicBezTo>
                  <a:pt x="2013705" y="3394581"/>
                  <a:pt x="2029332" y="3399493"/>
                  <a:pt x="2041834" y="3409315"/>
                </a:cubicBezTo>
                <a:cubicBezTo>
                  <a:pt x="2054336" y="3419138"/>
                  <a:pt x="2062595" y="3432384"/>
                  <a:pt x="2066614" y="3449052"/>
                </a:cubicBezTo>
                <a:cubicBezTo>
                  <a:pt x="2070633" y="3465721"/>
                  <a:pt x="2072641" y="3496529"/>
                  <a:pt x="2072641" y="3541475"/>
                </a:cubicBezTo>
                <a:lnTo>
                  <a:pt x="2072641" y="3783469"/>
                </a:lnTo>
                <a:lnTo>
                  <a:pt x="2198104" y="3783469"/>
                </a:lnTo>
                <a:lnTo>
                  <a:pt x="2198104" y="3488790"/>
                </a:lnTo>
                <a:cubicBezTo>
                  <a:pt x="2198104" y="3438188"/>
                  <a:pt x="2192746" y="3401204"/>
                  <a:pt x="2182031" y="3377838"/>
                </a:cubicBezTo>
                <a:cubicBezTo>
                  <a:pt x="2171314" y="3354472"/>
                  <a:pt x="2153679" y="3335422"/>
                  <a:pt x="2129122" y="3320688"/>
                </a:cubicBezTo>
                <a:cubicBezTo>
                  <a:pt x="2104565" y="3305954"/>
                  <a:pt x="2074427" y="3298587"/>
                  <a:pt x="2038709" y="3298587"/>
                </a:cubicBezTo>
                <a:close/>
                <a:moveTo>
                  <a:pt x="513369" y="3226257"/>
                </a:moveTo>
                <a:cubicBezTo>
                  <a:pt x="558315" y="3226257"/>
                  <a:pt x="591057" y="3237419"/>
                  <a:pt x="611596" y="3259743"/>
                </a:cubicBezTo>
                <a:cubicBezTo>
                  <a:pt x="632134" y="3282067"/>
                  <a:pt x="642403" y="3318679"/>
                  <a:pt x="642403" y="3369578"/>
                </a:cubicBezTo>
                <a:lnTo>
                  <a:pt x="642403" y="3515579"/>
                </a:lnTo>
                <a:lnTo>
                  <a:pt x="512923" y="3515579"/>
                </a:lnTo>
                <a:cubicBezTo>
                  <a:pt x="467084" y="3515579"/>
                  <a:pt x="434341" y="3503747"/>
                  <a:pt x="414696" y="3480083"/>
                </a:cubicBezTo>
                <a:cubicBezTo>
                  <a:pt x="395051" y="3456419"/>
                  <a:pt x="385228" y="3419585"/>
                  <a:pt x="385228" y="3369578"/>
                </a:cubicBezTo>
                <a:cubicBezTo>
                  <a:pt x="385228" y="3319572"/>
                  <a:pt x="395125" y="3283183"/>
                  <a:pt x="414919" y="3260413"/>
                </a:cubicBezTo>
                <a:cubicBezTo>
                  <a:pt x="434713" y="3237642"/>
                  <a:pt x="467530" y="3226257"/>
                  <a:pt x="513369" y="3226257"/>
                </a:cubicBezTo>
                <a:close/>
                <a:moveTo>
                  <a:pt x="5137756" y="3128923"/>
                </a:moveTo>
                <a:lnTo>
                  <a:pt x="5137756" y="3963849"/>
                </a:lnTo>
                <a:lnTo>
                  <a:pt x="5263218" y="3963849"/>
                </a:lnTo>
                <a:lnTo>
                  <a:pt x="5263218" y="3553530"/>
                </a:lnTo>
                <a:cubicBezTo>
                  <a:pt x="5263218" y="3503821"/>
                  <a:pt x="5267311" y="3469963"/>
                  <a:pt x="5275496" y="3451955"/>
                </a:cubicBezTo>
                <a:cubicBezTo>
                  <a:pt x="5283682" y="3433946"/>
                  <a:pt x="5296034" y="3419882"/>
                  <a:pt x="5312554" y="3409762"/>
                </a:cubicBezTo>
                <a:cubicBezTo>
                  <a:pt x="5329074" y="3399641"/>
                  <a:pt x="5347157" y="3394581"/>
                  <a:pt x="5366802" y="3394581"/>
                </a:cubicBezTo>
                <a:cubicBezTo>
                  <a:pt x="5385555" y="3394581"/>
                  <a:pt x="5401182" y="3399493"/>
                  <a:pt x="5413684" y="3409315"/>
                </a:cubicBezTo>
                <a:cubicBezTo>
                  <a:pt x="5426185" y="3419138"/>
                  <a:pt x="5434445" y="3432384"/>
                  <a:pt x="5438463" y="3449052"/>
                </a:cubicBezTo>
                <a:cubicBezTo>
                  <a:pt x="5442482" y="3465721"/>
                  <a:pt x="5444491" y="3496529"/>
                  <a:pt x="5444491" y="3541475"/>
                </a:cubicBezTo>
                <a:lnTo>
                  <a:pt x="5444491" y="3783469"/>
                </a:lnTo>
                <a:lnTo>
                  <a:pt x="5569953" y="3783469"/>
                </a:lnTo>
                <a:lnTo>
                  <a:pt x="5569953" y="3488790"/>
                </a:lnTo>
                <a:cubicBezTo>
                  <a:pt x="5569953" y="3438188"/>
                  <a:pt x="5564595" y="3401204"/>
                  <a:pt x="5553880" y="3377838"/>
                </a:cubicBezTo>
                <a:cubicBezTo>
                  <a:pt x="5543164" y="3354472"/>
                  <a:pt x="5525528" y="3335422"/>
                  <a:pt x="5500971" y="3320688"/>
                </a:cubicBezTo>
                <a:cubicBezTo>
                  <a:pt x="5476414" y="3305954"/>
                  <a:pt x="5446276" y="3298587"/>
                  <a:pt x="5410558" y="3298587"/>
                </a:cubicBezTo>
                <a:cubicBezTo>
                  <a:pt x="5351920" y="3298587"/>
                  <a:pt x="5302806" y="3321804"/>
                  <a:pt x="5263218" y="3368239"/>
                </a:cubicBezTo>
                <a:lnTo>
                  <a:pt x="5263218" y="3128923"/>
                </a:lnTo>
                <a:close/>
                <a:moveTo>
                  <a:pt x="2327882" y="3128923"/>
                </a:moveTo>
                <a:lnTo>
                  <a:pt x="2327882" y="3963849"/>
                </a:lnTo>
                <a:lnTo>
                  <a:pt x="2453344" y="3963849"/>
                </a:lnTo>
                <a:lnTo>
                  <a:pt x="2453344" y="3553530"/>
                </a:lnTo>
                <a:cubicBezTo>
                  <a:pt x="2453344" y="3503821"/>
                  <a:pt x="2457436" y="3469963"/>
                  <a:pt x="2465622" y="3451955"/>
                </a:cubicBezTo>
                <a:cubicBezTo>
                  <a:pt x="2473807" y="3433946"/>
                  <a:pt x="2486160" y="3419882"/>
                  <a:pt x="2502680" y="3409762"/>
                </a:cubicBezTo>
                <a:cubicBezTo>
                  <a:pt x="2519200" y="3399641"/>
                  <a:pt x="2537282" y="3394581"/>
                  <a:pt x="2556928" y="3394581"/>
                </a:cubicBezTo>
                <a:cubicBezTo>
                  <a:pt x="2575680" y="3394581"/>
                  <a:pt x="2591307" y="3399493"/>
                  <a:pt x="2603809" y="3409315"/>
                </a:cubicBezTo>
                <a:cubicBezTo>
                  <a:pt x="2616310" y="3419138"/>
                  <a:pt x="2624570" y="3432384"/>
                  <a:pt x="2628588" y="3449052"/>
                </a:cubicBezTo>
                <a:cubicBezTo>
                  <a:pt x="2632607" y="3465721"/>
                  <a:pt x="2634616" y="3496529"/>
                  <a:pt x="2634616" y="3541475"/>
                </a:cubicBezTo>
                <a:lnTo>
                  <a:pt x="2634616" y="3783469"/>
                </a:lnTo>
                <a:lnTo>
                  <a:pt x="2760078" y="3783469"/>
                </a:lnTo>
                <a:lnTo>
                  <a:pt x="2760078" y="3488790"/>
                </a:lnTo>
                <a:cubicBezTo>
                  <a:pt x="2760078" y="3438188"/>
                  <a:pt x="2754720" y="3401204"/>
                  <a:pt x="2744005" y="3377838"/>
                </a:cubicBezTo>
                <a:cubicBezTo>
                  <a:pt x="2733289" y="3354472"/>
                  <a:pt x="2715653" y="3335422"/>
                  <a:pt x="2691096" y="3320688"/>
                </a:cubicBezTo>
                <a:cubicBezTo>
                  <a:pt x="2666540" y="3305954"/>
                  <a:pt x="2636402" y="3298587"/>
                  <a:pt x="2600683" y="3298587"/>
                </a:cubicBezTo>
                <a:cubicBezTo>
                  <a:pt x="2542045" y="3298587"/>
                  <a:pt x="2492932" y="3321804"/>
                  <a:pt x="2453344" y="3368239"/>
                </a:cubicBezTo>
                <a:lnTo>
                  <a:pt x="2453344" y="3128923"/>
                </a:lnTo>
                <a:close/>
                <a:moveTo>
                  <a:pt x="513369" y="3117761"/>
                </a:moveTo>
                <a:cubicBezTo>
                  <a:pt x="427049" y="3117761"/>
                  <a:pt x="361639" y="3138671"/>
                  <a:pt x="317139" y="3180492"/>
                </a:cubicBezTo>
                <a:cubicBezTo>
                  <a:pt x="272640" y="3222313"/>
                  <a:pt x="250390" y="3285342"/>
                  <a:pt x="250390" y="3369578"/>
                </a:cubicBezTo>
                <a:cubicBezTo>
                  <a:pt x="250390" y="3454708"/>
                  <a:pt x="272565" y="3518778"/>
                  <a:pt x="316916" y="3561790"/>
                </a:cubicBezTo>
                <a:cubicBezTo>
                  <a:pt x="361267" y="3604801"/>
                  <a:pt x="426900" y="3626307"/>
                  <a:pt x="513816" y="3626307"/>
                </a:cubicBezTo>
                <a:lnTo>
                  <a:pt x="642403" y="3626307"/>
                </a:lnTo>
                <a:lnTo>
                  <a:pt x="642403" y="3783469"/>
                </a:lnTo>
                <a:lnTo>
                  <a:pt x="774562" y="3783469"/>
                </a:lnTo>
                <a:lnTo>
                  <a:pt x="774562" y="3626307"/>
                </a:lnTo>
                <a:lnTo>
                  <a:pt x="885737" y="3626307"/>
                </a:lnTo>
                <a:lnTo>
                  <a:pt x="885737" y="3515579"/>
                </a:lnTo>
                <a:lnTo>
                  <a:pt x="774562" y="3515579"/>
                </a:lnTo>
                <a:lnTo>
                  <a:pt x="774562" y="3369578"/>
                </a:lnTo>
                <a:cubicBezTo>
                  <a:pt x="774562" y="3285639"/>
                  <a:pt x="752685" y="3222685"/>
                  <a:pt x="708929" y="3180715"/>
                </a:cubicBezTo>
                <a:cubicBezTo>
                  <a:pt x="665174" y="3138746"/>
                  <a:pt x="599987" y="3117761"/>
                  <a:pt x="513369" y="3117761"/>
                </a:cubicBezTo>
                <a:close/>
                <a:moveTo>
                  <a:pt x="2157176" y="2291914"/>
                </a:moveTo>
                <a:cubicBezTo>
                  <a:pt x="2188430" y="2291914"/>
                  <a:pt x="2213581" y="2304564"/>
                  <a:pt x="2232631" y="2329865"/>
                </a:cubicBezTo>
                <a:cubicBezTo>
                  <a:pt x="2251682" y="2355166"/>
                  <a:pt x="2261206" y="2390438"/>
                  <a:pt x="2261206" y="2435682"/>
                </a:cubicBezTo>
                <a:cubicBezTo>
                  <a:pt x="2261206" y="2483009"/>
                  <a:pt x="2250937" y="2520588"/>
                  <a:pt x="2230399" y="2548419"/>
                </a:cubicBezTo>
                <a:cubicBezTo>
                  <a:pt x="2209861" y="2576250"/>
                  <a:pt x="2183965" y="2590165"/>
                  <a:pt x="2152711" y="2590165"/>
                </a:cubicBezTo>
                <a:cubicBezTo>
                  <a:pt x="2119969" y="2590165"/>
                  <a:pt x="2094742" y="2577217"/>
                  <a:pt x="2077032" y="2551321"/>
                </a:cubicBezTo>
                <a:cubicBezTo>
                  <a:pt x="2059321" y="2525425"/>
                  <a:pt x="2050466" y="2489260"/>
                  <a:pt x="2050466" y="2442825"/>
                </a:cubicBezTo>
                <a:cubicBezTo>
                  <a:pt x="2050466" y="2394307"/>
                  <a:pt x="2059991" y="2357026"/>
                  <a:pt x="2079041" y="2330981"/>
                </a:cubicBezTo>
                <a:cubicBezTo>
                  <a:pt x="2098091" y="2304936"/>
                  <a:pt x="2124136" y="2291914"/>
                  <a:pt x="2157176" y="2291914"/>
                </a:cubicBezTo>
                <a:close/>
                <a:moveTo>
                  <a:pt x="3887749" y="2204403"/>
                </a:moveTo>
                <a:lnTo>
                  <a:pt x="3887749" y="2507566"/>
                </a:lnTo>
                <a:cubicBezTo>
                  <a:pt x="3887749" y="2555489"/>
                  <a:pt x="3893181" y="2590761"/>
                  <a:pt x="3904046" y="2613382"/>
                </a:cubicBezTo>
                <a:cubicBezTo>
                  <a:pt x="3914910" y="2636005"/>
                  <a:pt x="3931802" y="2654310"/>
                  <a:pt x="3954722" y="2668300"/>
                </a:cubicBezTo>
                <a:cubicBezTo>
                  <a:pt x="3977641" y="2682290"/>
                  <a:pt x="4007109" y="2689285"/>
                  <a:pt x="4043126" y="2689285"/>
                </a:cubicBezTo>
                <a:cubicBezTo>
                  <a:pt x="4098192" y="2689285"/>
                  <a:pt x="4146412" y="2664133"/>
                  <a:pt x="4187786" y="2613829"/>
                </a:cubicBezTo>
                <a:cubicBezTo>
                  <a:pt x="4216361" y="2664133"/>
                  <a:pt x="4261010" y="2689285"/>
                  <a:pt x="4321732" y="2689285"/>
                </a:cubicBezTo>
                <a:cubicBezTo>
                  <a:pt x="4373822" y="2689285"/>
                  <a:pt x="4419363" y="2668003"/>
                  <a:pt x="4458356" y="2625438"/>
                </a:cubicBezTo>
                <a:lnTo>
                  <a:pt x="4458356" y="2858949"/>
                </a:lnTo>
                <a:lnTo>
                  <a:pt x="4583818" y="2858949"/>
                </a:lnTo>
                <a:lnTo>
                  <a:pt x="4583818" y="2204403"/>
                </a:lnTo>
                <a:lnTo>
                  <a:pt x="4458356" y="2204403"/>
                </a:lnTo>
                <a:lnTo>
                  <a:pt x="4458356" y="2434789"/>
                </a:lnTo>
                <a:cubicBezTo>
                  <a:pt x="4458356" y="2482116"/>
                  <a:pt x="4454858" y="2515305"/>
                  <a:pt x="4447864" y="2534355"/>
                </a:cubicBezTo>
                <a:cubicBezTo>
                  <a:pt x="4440868" y="2553405"/>
                  <a:pt x="4429930" y="2567990"/>
                  <a:pt x="4415047" y="2578110"/>
                </a:cubicBezTo>
                <a:cubicBezTo>
                  <a:pt x="4400164" y="2588230"/>
                  <a:pt x="4383198" y="2593291"/>
                  <a:pt x="4364148" y="2593291"/>
                </a:cubicBezTo>
                <a:cubicBezTo>
                  <a:pt x="4347776" y="2593291"/>
                  <a:pt x="4334903" y="2589942"/>
                  <a:pt x="4325527" y="2583245"/>
                </a:cubicBezTo>
                <a:cubicBezTo>
                  <a:pt x="4316150" y="2576548"/>
                  <a:pt x="4309304" y="2566502"/>
                  <a:pt x="4304988" y="2553107"/>
                </a:cubicBezTo>
                <a:cubicBezTo>
                  <a:pt x="4300672" y="2539713"/>
                  <a:pt x="4298514" y="2510096"/>
                  <a:pt x="4298514" y="2464257"/>
                </a:cubicBezTo>
                <a:lnTo>
                  <a:pt x="4298514" y="2204403"/>
                </a:lnTo>
                <a:lnTo>
                  <a:pt x="4173052" y="2204403"/>
                </a:lnTo>
                <a:lnTo>
                  <a:pt x="4173052" y="2432110"/>
                </a:lnTo>
                <a:cubicBezTo>
                  <a:pt x="4173052" y="2499678"/>
                  <a:pt x="4163602" y="2543433"/>
                  <a:pt x="4144701" y="2563376"/>
                </a:cubicBezTo>
                <a:cubicBezTo>
                  <a:pt x="4125800" y="2583319"/>
                  <a:pt x="4104145" y="2593291"/>
                  <a:pt x="4079737" y="2593291"/>
                </a:cubicBezTo>
                <a:cubicBezTo>
                  <a:pt x="4060092" y="2593291"/>
                  <a:pt x="4044093" y="2586891"/>
                  <a:pt x="4031740" y="2574092"/>
                </a:cubicBezTo>
                <a:cubicBezTo>
                  <a:pt x="4019387" y="2561293"/>
                  <a:pt x="4013211" y="2528402"/>
                  <a:pt x="4013211" y="2475419"/>
                </a:cubicBezTo>
                <a:lnTo>
                  <a:pt x="4013211" y="2204403"/>
                </a:lnTo>
                <a:close/>
                <a:moveTo>
                  <a:pt x="3068599" y="2204403"/>
                </a:moveTo>
                <a:lnTo>
                  <a:pt x="3068599" y="2507566"/>
                </a:lnTo>
                <a:cubicBezTo>
                  <a:pt x="3068599" y="2555489"/>
                  <a:pt x="3074031" y="2590761"/>
                  <a:pt x="3084896" y="2613382"/>
                </a:cubicBezTo>
                <a:cubicBezTo>
                  <a:pt x="3095760" y="2636005"/>
                  <a:pt x="3112652" y="2654310"/>
                  <a:pt x="3135572" y="2668300"/>
                </a:cubicBezTo>
                <a:cubicBezTo>
                  <a:pt x="3158491" y="2682290"/>
                  <a:pt x="3187959" y="2689285"/>
                  <a:pt x="3223976" y="2689285"/>
                </a:cubicBezTo>
                <a:cubicBezTo>
                  <a:pt x="3279042" y="2689285"/>
                  <a:pt x="3327262" y="2664133"/>
                  <a:pt x="3368636" y="2613829"/>
                </a:cubicBezTo>
                <a:cubicBezTo>
                  <a:pt x="3397211" y="2664133"/>
                  <a:pt x="3441860" y="2689285"/>
                  <a:pt x="3502582" y="2689285"/>
                </a:cubicBezTo>
                <a:cubicBezTo>
                  <a:pt x="3554672" y="2689285"/>
                  <a:pt x="3600213" y="2668003"/>
                  <a:pt x="3639206" y="2625438"/>
                </a:cubicBezTo>
                <a:lnTo>
                  <a:pt x="3639206" y="2858949"/>
                </a:lnTo>
                <a:lnTo>
                  <a:pt x="3764668" y="2858949"/>
                </a:lnTo>
                <a:lnTo>
                  <a:pt x="3764668" y="2204403"/>
                </a:lnTo>
                <a:lnTo>
                  <a:pt x="3639206" y="2204403"/>
                </a:lnTo>
                <a:lnTo>
                  <a:pt x="3639206" y="2434789"/>
                </a:lnTo>
                <a:cubicBezTo>
                  <a:pt x="3639206" y="2482116"/>
                  <a:pt x="3635708" y="2515305"/>
                  <a:pt x="3628714" y="2534355"/>
                </a:cubicBezTo>
                <a:cubicBezTo>
                  <a:pt x="3621718" y="2553405"/>
                  <a:pt x="3610780" y="2567990"/>
                  <a:pt x="3595897" y="2578110"/>
                </a:cubicBezTo>
                <a:cubicBezTo>
                  <a:pt x="3581014" y="2588230"/>
                  <a:pt x="3564048" y="2593291"/>
                  <a:pt x="3544998" y="2593291"/>
                </a:cubicBezTo>
                <a:cubicBezTo>
                  <a:pt x="3528626" y="2593291"/>
                  <a:pt x="3515753" y="2589942"/>
                  <a:pt x="3506377" y="2583245"/>
                </a:cubicBezTo>
                <a:cubicBezTo>
                  <a:pt x="3497001" y="2576548"/>
                  <a:pt x="3490154" y="2566502"/>
                  <a:pt x="3485838" y="2553107"/>
                </a:cubicBezTo>
                <a:cubicBezTo>
                  <a:pt x="3481522" y="2539713"/>
                  <a:pt x="3479364" y="2510096"/>
                  <a:pt x="3479364" y="2464257"/>
                </a:cubicBezTo>
                <a:lnTo>
                  <a:pt x="3479364" y="2204403"/>
                </a:lnTo>
                <a:lnTo>
                  <a:pt x="3353902" y="2204403"/>
                </a:lnTo>
                <a:lnTo>
                  <a:pt x="3353902" y="2432110"/>
                </a:lnTo>
                <a:cubicBezTo>
                  <a:pt x="3353902" y="2499678"/>
                  <a:pt x="3344452" y="2543433"/>
                  <a:pt x="3325551" y="2563376"/>
                </a:cubicBezTo>
                <a:cubicBezTo>
                  <a:pt x="3306650" y="2583319"/>
                  <a:pt x="3284995" y="2593291"/>
                  <a:pt x="3260587" y="2593291"/>
                </a:cubicBezTo>
                <a:cubicBezTo>
                  <a:pt x="3240942" y="2593291"/>
                  <a:pt x="3224943" y="2586891"/>
                  <a:pt x="3212590" y="2574092"/>
                </a:cubicBezTo>
                <a:cubicBezTo>
                  <a:pt x="3200237" y="2561293"/>
                  <a:pt x="3194061" y="2528402"/>
                  <a:pt x="3194061" y="2475419"/>
                </a:cubicBezTo>
                <a:lnTo>
                  <a:pt x="3194061" y="2204403"/>
                </a:lnTo>
                <a:close/>
                <a:moveTo>
                  <a:pt x="1537307" y="2204403"/>
                </a:moveTo>
                <a:lnTo>
                  <a:pt x="1537307" y="2678569"/>
                </a:lnTo>
                <a:lnTo>
                  <a:pt x="1879760" y="2678569"/>
                </a:lnTo>
                <a:lnTo>
                  <a:pt x="1879760" y="2577217"/>
                </a:lnTo>
                <a:lnTo>
                  <a:pt x="1662769" y="2577217"/>
                </a:lnTo>
                <a:lnTo>
                  <a:pt x="1662769" y="2204403"/>
                </a:lnTo>
                <a:close/>
                <a:moveTo>
                  <a:pt x="2123689" y="2193687"/>
                </a:moveTo>
                <a:cubicBezTo>
                  <a:pt x="2065051" y="2193687"/>
                  <a:pt x="2016831" y="2215788"/>
                  <a:pt x="1979029" y="2259990"/>
                </a:cubicBezTo>
                <a:cubicBezTo>
                  <a:pt x="1941226" y="2304192"/>
                  <a:pt x="1922325" y="2362905"/>
                  <a:pt x="1922325" y="2436128"/>
                </a:cubicBezTo>
                <a:cubicBezTo>
                  <a:pt x="1922325" y="2510542"/>
                  <a:pt x="1940408" y="2571339"/>
                  <a:pt x="1976573" y="2618517"/>
                </a:cubicBezTo>
                <a:cubicBezTo>
                  <a:pt x="2012738" y="2665696"/>
                  <a:pt x="2059544" y="2689285"/>
                  <a:pt x="2116993" y="2689285"/>
                </a:cubicBezTo>
                <a:cubicBezTo>
                  <a:pt x="2145567" y="2689285"/>
                  <a:pt x="2171984" y="2683183"/>
                  <a:pt x="2196243" y="2670979"/>
                </a:cubicBezTo>
                <a:cubicBezTo>
                  <a:pt x="2220502" y="2658775"/>
                  <a:pt x="2240817" y="2641957"/>
                  <a:pt x="2257188" y="2620526"/>
                </a:cubicBezTo>
                <a:lnTo>
                  <a:pt x="2257188" y="2858949"/>
                </a:lnTo>
                <a:lnTo>
                  <a:pt x="2489806" y="2858949"/>
                </a:lnTo>
                <a:lnTo>
                  <a:pt x="2489806" y="2757597"/>
                </a:lnTo>
                <a:lnTo>
                  <a:pt x="2382650" y="2757597"/>
                </a:lnTo>
                <a:lnTo>
                  <a:pt x="2382650" y="2204403"/>
                </a:lnTo>
                <a:lnTo>
                  <a:pt x="2267011" y="2204403"/>
                </a:lnTo>
                <a:lnTo>
                  <a:pt x="2267011" y="2274501"/>
                </a:lnTo>
                <a:cubicBezTo>
                  <a:pt x="2249151" y="2247414"/>
                  <a:pt x="2228688" y="2227173"/>
                  <a:pt x="2205619" y="2213779"/>
                </a:cubicBezTo>
                <a:cubicBezTo>
                  <a:pt x="2182551" y="2200385"/>
                  <a:pt x="2155241" y="2193687"/>
                  <a:pt x="2123689" y="2193687"/>
                </a:cubicBezTo>
                <a:close/>
                <a:moveTo>
                  <a:pt x="1248133" y="2193687"/>
                </a:moveTo>
                <a:cubicBezTo>
                  <a:pt x="1185328" y="2193687"/>
                  <a:pt x="1133238" y="2220476"/>
                  <a:pt x="1091864" y="2274054"/>
                </a:cubicBezTo>
                <a:lnTo>
                  <a:pt x="1091864" y="2204403"/>
                </a:lnTo>
                <a:lnTo>
                  <a:pt x="975332" y="2204403"/>
                </a:lnTo>
                <a:lnTo>
                  <a:pt x="975332" y="2678569"/>
                </a:lnTo>
                <a:lnTo>
                  <a:pt x="1100794" y="2678569"/>
                </a:lnTo>
                <a:lnTo>
                  <a:pt x="1100794" y="2463810"/>
                </a:lnTo>
                <a:cubicBezTo>
                  <a:pt x="1100794" y="2418567"/>
                  <a:pt x="1103100" y="2385229"/>
                  <a:pt x="1107714" y="2363798"/>
                </a:cubicBezTo>
                <a:cubicBezTo>
                  <a:pt x="1112328" y="2342366"/>
                  <a:pt x="1123713" y="2324656"/>
                  <a:pt x="1141870" y="2310666"/>
                </a:cubicBezTo>
                <a:cubicBezTo>
                  <a:pt x="1160027" y="2296676"/>
                  <a:pt x="1180863" y="2289681"/>
                  <a:pt x="1204378" y="2289681"/>
                </a:cubicBezTo>
                <a:cubicBezTo>
                  <a:pt x="1223130" y="2289681"/>
                  <a:pt x="1238757" y="2294593"/>
                  <a:pt x="1251259" y="2304415"/>
                </a:cubicBezTo>
                <a:cubicBezTo>
                  <a:pt x="1263760" y="2314238"/>
                  <a:pt x="1272020" y="2327484"/>
                  <a:pt x="1276039" y="2344152"/>
                </a:cubicBezTo>
                <a:cubicBezTo>
                  <a:pt x="1280057" y="2360821"/>
                  <a:pt x="1282066" y="2391629"/>
                  <a:pt x="1282066" y="2436575"/>
                </a:cubicBezTo>
                <a:lnTo>
                  <a:pt x="1282066" y="2678569"/>
                </a:lnTo>
                <a:lnTo>
                  <a:pt x="1407528" y="2678569"/>
                </a:lnTo>
                <a:lnTo>
                  <a:pt x="1407528" y="2383890"/>
                </a:lnTo>
                <a:cubicBezTo>
                  <a:pt x="1407528" y="2333288"/>
                  <a:pt x="1402171" y="2296304"/>
                  <a:pt x="1391455" y="2272938"/>
                </a:cubicBezTo>
                <a:cubicBezTo>
                  <a:pt x="1380739" y="2249572"/>
                  <a:pt x="1363103" y="2230522"/>
                  <a:pt x="1338547" y="2215788"/>
                </a:cubicBezTo>
                <a:cubicBezTo>
                  <a:pt x="1313990" y="2201054"/>
                  <a:pt x="1283852" y="2193687"/>
                  <a:pt x="1248133" y="2193687"/>
                </a:cubicBezTo>
                <a:close/>
                <a:moveTo>
                  <a:pt x="553553" y="2121357"/>
                </a:moveTo>
                <a:cubicBezTo>
                  <a:pt x="599094" y="2121357"/>
                  <a:pt x="634962" y="2133784"/>
                  <a:pt x="661156" y="2158638"/>
                </a:cubicBezTo>
                <a:cubicBezTo>
                  <a:pt x="687349" y="2183493"/>
                  <a:pt x="700446" y="2218839"/>
                  <a:pt x="700446" y="2264678"/>
                </a:cubicBezTo>
                <a:cubicBezTo>
                  <a:pt x="700446" y="2287895"/>
                  <a:pt x="697990" y="2310740"/>
                  <a:pt x="693079" y="2333213"/>
                </a:cubicBezTo>
                <a:cubicBezTo>
                  <a:pt x="688168" y="2355687"/>
                  <a:pt x="681247" y="2377490"/>
                  <a:pt x="672317" y="2398623"/>
                </a:cubicBezTo>
                <a:cubicBezTo>
                  <a:pt x="660411" y="2367370"/>
                  <a:pt x="630348" y="2339613"/>
                  <a:pt x="582128" y="2315354"/>
                </a:cubicBezTo>
                <a:cubicBezTo>
                  <a:pt x="533907" y="2291095"/>
                  <a:pt x="483901" y="2278966"/>
                  <a:pt x="432109" y="2278966"/>
                </a:cubicBezTo>
                <a:lnTo>
                  <a:pt x="419607" y="2278966"/>
                </a:lnTo>
                <a:lnTo>
                  <a:pt x="407106" y="2279859"/>
                </a:lnTo>
                <a:cubicBezTo>
                  <a:pt x="406808" y="2274799"/>
                  <a:pt x="406510" y="2269738"/>
                  <a:pt x="406213" y="2264678"/>
                </a:cubicBezTo>
                <a:cubicBezTo>
                  <a:pt x="406213" y="2217946"/>
                  <a:pt x="419236" y="2182376"/>
                  <a:pt x="445280" y="2157969"/>
                </a:cubicBezTo>
                <a:cubicBezTo>
                  <a:pt x="471325" y="2133561"/>
                  <a:pt x="507416" y="2121357"/>
                  <a:pt x="553553" y="2121357"/>
                </a:cubicBezTo>
                <a:close/>
                <a:moveTo>
                  <a:pt x="4709132" y="2024023"/>
                </a:moveTo>
                <a:lnTo>
                  <a:pt x="4709132" y="2499082"/>
                </a:lnTo>
                <a:cubicBezTo>
                  <a:pt x="4709132" y="2550279"/>
                  <a:pt x="4714564" y="2587486"/>
                  <a:pt x="4725428" y="2610704"/>
                </a:cubicBezTo>
                <a:cubicBezTo>
                  <a:pt x="4736292" y="2633921"/>
                  <a:pt x="4753780" y="2652822"/>
                  <a:pt x="4777890" y="2667407"/>
                </a:cubicBezTo>
                <a:cubicBezTo>
                  <a:pt x="4802000" y="2681992"/>
                  <a:pt x="4832212" y="2689285"/>
                  <a:pt x="4868526" y="2689285"/>
                </a:cubicBezTo>
                <a:cubicBezTo>
                  <a:pt x="4931034" y="2689285"/>
                  <a:pt x="4983124" y="2662496"/>
                  <a:pt x="5024796" y="2608918"/>
                </a:cubicBezTo>
                <a:lnTo>
                  <a:pt x="5024796" y="2678569"/>
                </a:lnTo>
                <a:lnTo>
                  <a:pt x="5141328" y="2678569"/>
                </a:lnTo>
                <a:lnTo>
                  <a:pt x="5141328" y="2401302"/>
                </a:lnTo>
                <a:lnTo>
                  <a:pt x="5015866" y="2401302"/>
                </a:lnTo>
                <a:lnTo>
                  <a:pt x="5015866" y="2419608"/>
                </a:lnTo>
                <a:cubicBezTo>
                  <a:pt x="5015866" y="2469019"/>
                  <a:pt x="5013112" y="2503771"/>
                  <a:pt x="5007606" y="2523863"/>
                </a:cubicBezTo>
                <a:cubicBezTo>
                  <a:pt x="5002099" y="2543954"/>
                  <a:pt x="4990491" y="2560548"/>
                  <a:pt x="4972780" y="2573646"/>
                </a:cubicBezTo>
                <a:cubicBezTo>
                  <a:pt x="4955070" y="2586742"/>
                  <a:pt x="4934904" y="2593291"/>
                  <a:pt x="4912282" y="2593291"/>
                </a:cubicBezTo>
                <a:cubicBezTo>
                  <a:pt x="4895018" y="2593291"/>
                  <a:pt x="4880432" y="2589049"/>
                  <a:pt x="4868526" y="2580566"/>
                </a:cubicBezTo>
                <a:cubicBezTo>
                  <a:pt x="4856620" y="2572083"/>
                  <a:pt x="4847988" y="2560325"/>
                  <a:pt x="4842630" y="2545294"/>
                </a:cubicBezTo>
                <a:cubicBezTo>
                  <a:pt x="4837272" y="2530262"/>
                  <a:pt x="4834594" y="2497297"/>
                  <a:pt x="4834594" y="2446397"/>
                </a:cubicBezTo>
                <a:lnTo>
                  <a:pt x="4834594" y="2305755"/>
                </a:lnTo>
                <a:lnTo>
                  <a:pt x="5160080" y="2305755"/>
                </a:lnTo>
                <a:lnTo>
                  <a:pt x="5160080" y="2204403"/>
                </a:lnTo>
                <a:lnTo>
                  <a:pt x="4834594" y="2204403"/>
                </a:lnTo>
                <a:lnTo>
                  <a:pt x="4834594" y="2024023"/>
                </a:lnTo>
                <a:close/>
                <a:moveTo>
                  <a:pt x="2508856" y="2024023"/>
                </a:moveTo>
                <a:lnTo>
                  <a:pt x="2508856" y="2499082"/>
                </a:lnTo>
                <a:cubicBezTo>
                  <a:pt x="2508856" y="2550279"/>
                  <a:pt x="2514289" y="2587486"/>
                  <a:pt x="2525153" y="2610704"/>
                </a:cubicBezTo>
                <a:cubicBezTo>
                  <a:pt x="2536018" y="2633921"/>
                  <a:pt x="2553505" y="2652822"/>
                  <a:pt x="2577615" y="2667407"/>
                </a:cubicBezTo>
                <a:cubicBezTo>
                  <a:pt x="2601725" y="2681992"/>
                  <a:pt x="2631937" y="2689285"/>
                  <a:pt x="2668251" y="2689285"/>
                </a:cubicBezTo>
                <a:cubicBezTo>
                  <a:pt x="2730759" y="2689285"/>
                  <a:pt x="2782849" y="2662496"/>
                  <a:pt x="2824521" y="2608918"/>
                </a:cubicBezTo>
                <a:lnTo>
                  <a:pt x="2824521" y="2678569"/>
                </a:lnTo>
                <a:lnTo>
                  <a:pt x="2941053" y="2678569"/>
                </a:lnTo>
                <a:lnTo>
                  <a:pt x="2941053" y="2401302"/>
                </a:lnTo>
                <a:lnTo>
                  <a:pt x="2815591" y="2401302"/>
                </a:lnTo>
                <a:lnTo>
                  <a:pt x="2815591" y="2419608"/>
                </a:lnTo>
                <a:cubicBezTo>
                  <a:pt x="2815591" y="2469019"/>
                  <a:pt x="2812838" y="2503771"/>
                  <a:pt x="2807331" y="2523863"/>
                </a:cubicBezTo>
                <a:cubicBezTo>
                  <a:pt x="2801824" y="2543954"/>
                  <a:pt x="2790216" y="2560548"/>
                  <a:pt x="2772505" y="2573646"/>
                </a:cubicBezTo>
                <a:cubicBezTo>
                  <a:pt x="2754795" y="2586742"/>
                  <a:pt x="2734628" y="2593291"/>
                  <a:pt x="2712007" y="2593291"/>
                </a:cubicBezTo>
                <a:cubicBezTo>
                  <a:pt x="2694742" y="2593291"/>
                  <a:pt x="2680158" y="2589049"/>
                  <a:pt x="2668251" y="2580566"/>
                </a:cubicBezTo>
                <a:cubicBezTo>
                  <a:pt x="2656345" y="2572083"/>
                  <a:pt x="2647713" y="2560325"/>
                  <a:pt x="2642355" y="2545294"/>
                </a:cubicBezTo>
                <a:cubicBezTo>
                  <a:pt x="2636997" y="2530262"/>
                  <a:pt x="2634318" y="2497297"/>
                  <a:pt x="2634318" y="2446397"/>
                </a:cubicBezTo>
                <a:lnTo>
                  <a:pt x="2634318" y="2305755"/>
                </a:lnTo>
                <a:lnTo>
                  <a:pt x="2959806" y="2305755"/>
                </a:lnTo>
                <a:lnTo>
                  <a:pt x="2959806" y="2204403"/>
                </a:lnTo>
                <a:lnTo>
                  <a:pt x="2634318" y="2204403"/>
                </a:lnTo>
                <a:lnTo>
                  <a:pt x="2634318" y="2024023"/>
                </a:lnTo>
                <a:close/>
                <a:moveTo>
                  <a:pt x="553553" y="2012861"/>
                </a:moveTo>
                <a:cubicBezTo>
                  <a:pt x="468423" y="2012861"/>
                  <a:pt x="400334" y="2035334"/>
                  <a:pt x="349286" y="2080280"/>
                </a:cubicBezTo>
                <a:cubicBezTo>
                  <a:pt x="298238" y="2125226"/>
                  <a:pt x="272714" y="2186692"/>
                  <a:pt x="272714" y="2264678"/>
                </a:cubicBezTo>
                <a:cubicBezTo>
                  <a:pt x="272714" y="2288788"/>
                  <a:pt x="275393" y="2312750"/>
                  <a:pt x="280751" y="2336562"/>
                </a:cubicBezTo>
                <a:cubicBezTo>
                  <a:pt x="286109" y="2360375"/>
                  <a:pt x="292955" y="2381508"/>
                  <a:pt x="301289" y="2399963"/>
                </a:cubicBezTo>
                <a:cubicBezTo>
                  <a:pt x="319744" y="2394010"/>
                  <a:pt x="337231" y="2389768"/>
                  <a:pt x="353751" y="2387238"/>
                </a:cubicBezTo>
                <a:cubicBezTo>
                  <a:pt x="370271" y="2384708"/>
                  <a:pt x="386121" y="2383443"/>
                  <a:pt x="401301" y="2383443"/>
                </a:cubicBezTo>
                <a:cubicBezTo>
                  <a:pt x="449522" y="2383443"/>
                  <a:pt x="494021" y="2394531"/>
                  <a:pt x="534800" y="2416706"/>
                </a:cubicBezTo>
                <a:cubicBezTo>
                  <a:pt x="575580" y="2438881"/>
                  <a:pt x="595969" y="2462173"/>
                  <a:pt x="595969" y="2486581"/>
                </a:cubicBezTo>
                <a:cubicBezTo>
                  <a:pt x="595969" y="2507417"/>
                  <a:pt x="577142" y="2526392"/>
                  <a:pt x="539489" y="2543508"/>
                </a:cubicBezTo>
                <a:cubicBezTo>
                  <a:pt x="501835" y="2560623"/>
                  <a:pt x="461428" y="2569181"/>
                  <a:pt x="418268" y="2569181"/>
                </a:cubicBezTo>
                <a:lnTo>
                  <a:pt x="418268" y="2503101"/>
                </a:lnTo>
                <a:lnTo>
                  <a:pt x="285662" y="2503101"/>
                </a:lnTo>
                <a:lnTo>
                  <a:pt x="285662" y="2678569"/>
                </a:lnTo>
                <a:lnTo>
                  <a:pt x="841982" y="2678569"/>
                </a:lnTo>
                <a:lnTo>
                  <a:pt x="841982" y="2566948"/>
                </a:lnTo>
                <a:lnTo>
                  <a:pt x="688838" y="2566948"/>
                </a:lnTo>
                <a:cubicBezTo>
                  <a:pt x="728128" y="2540754"/>
                  <a:pt x="762656" y="2499752"/>
                  <a:pt x="792422" y="2443942"/>
                </a:cubicBezTo>
                <a:cubicBezTo>
                  <a:pt x="822187" y="2388131"/>
                  <a:pt x="837070" y="2328377"/>
                  <a:pt x="837070" y="2264678"/>
                </a:cubicBezTo>
                <a:cubicBezTo>
                  <a:pt x="837070" y="2187288"/>
                  <a:pt x="811249" y="2125970"/>
                  <a:pt x="759605" y="2080727"/>
                </a:cubicBezTo>
                <a:cubicBezTo>
                  <a:pt x="707962" y="2035483"/>
                  <a:pt x="639278" y="2012861"/>
                  <a:pt x="553553" y="2012861"/>
                </a:cubicBezTo>
                <a:close/>
                <a:moveTo>
                  <a:pt x="0" y="0"/>
                </a:moveTo>
                <a:lnTo>
                  <a:pt x="12192000" y="0"/>
                </a:lnTo>
                <a:lnTo>
                  <a:pt x="12192000" y="6950075"/>
                </a:lnTo>
                <a:lnTo>
                  <a:pt x="0" y="6950075"/>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a:p>
        </p:txBody>
      </p:sp>
      <p:sp>
        <p:nvSpPr>
          <p:cNvPr id="12" name="Rectangle 11"/>
          <p:cNvSpPr/>
          <p:nvPr/>
        </p:nvSpPr>
        <p:spPr>
          <a:xfrm>
            <a:off x="12369800" y="1254541"/>
            <a:ext cx="5899150" cy="4247317"/>
          </a:xfrm>
          <a:prstGeom prst="rect">
            <a:avLst/>
          </a:prstGeom>
        </p:spPr>
        <p:txBody>
          <a:bodyPr wrap="square">
            <a:spAutoFit/>
          </a:bodyPr>
          <a:lstStyle/>
          <a:p>
            <a:r>
              <a:rPr lang="hy-AM" b="1" dirty="0" smtClean="0">
                <a:solidFill>
                  <a:sysClr val="windowText" lastClr="000000"/>
                </a:solidFill>
                <a:latin typeface="inherit"/>
              </a:rPr>
              <a:t>19-րդ դարում Իտալիան կազմված էր բազմաթիվ մանր պետություններից, որոնց մի մասը գտնվում էր օտար տերությունների՝ հատկապես Ավստրիայի վերահսկողության տակ։</a:t>
            </a:r>
            <a:br>
              <a:rPr lang="hy-AM" b="1" dirty="0" smtClean="0">
                <a:solidFill>
                  <a:sysClr val="windowText" lastClr="000000"/>
                </a:solidFill>
                <a:latin typeface="inherit"/>
              </a:rPr>
            </a:br>
            <a:r>
              <a:rPr lang="hy-AM" b="1" dirty="0" smtClean="0">
                <a:solidFill>
                  <a:sysClr val="windowText" lastClr="000000"/>
                </a:solidFill>
                <a:latin typeface="inherit"/>
              </a:rPr>
              <a:t>Իտալական ազգայնական շարժումները նպատակ ունեին ազատագրել և միավորել երկիրը՝ ստեղծելով մեկ ամբողջական ազգ-պետություն։</a:t>
            </a:r>
            <a:br>
              <a:rPr lang="hy-AM" b="1" dirty="0" smtClean="0">
                <a:solidFill>
                  <a:sysClr val="windowText" lastClr="000000"/>
                </a:solidFill>
                <a:latin typeface="inherit"/>
              </a:rPr>
            </a:br>
            <a:r>
              <a:rPr lang="hy-AM" b="1" dirty="0" smtClean="0">
                <a:solidFill>
                  <a:sysClr val="windowText" lastClr="000000"/>
                </a:solidFill>
                <a:latin typeface="inherit"/>
              </a:rPr>
              <a:t>Ջուզեպպե Գարիբալդին, իտալական ազգային շարժման ականավոր գործիչներից մեկը, մեծ եռանդով միացավ այդ պայքարին՝ երազելով միավորված և անկախ Իտալիայի մասին։ Իր ռազմական արշավներով նա նպաստեց իտալական հարավի ազատագրմանը և միավորմանը Պիեմոնտի թագավորությանը։</a:t>
            </a:r>
            <a:endParaRPr lang="hy-AM" b="1" dirty="0">
              <a:solidFill>
                <a:sysClr val="windowText" lastClr="000000"/>
              </a:solidFill>
              <a:latin typeface="inherit"/>
            </a:endParaRPr>
          </a:p>
        </p:txBody>
      </p:sp>
    </p:spTree>
    <p:extLst>
      <p:ext uri="{BB962C8B-B14F-4D97-AF65-F5344CB8AC3E}">
        <p14:creationId xmlns:p14="http://schemas.microsoft.com/office/powerpoint/2010/main" val="825017000"/>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sp>
        <p:nvSpPr>
          <p:cNvPr id="4" name="Rectangle 3"/>
          <p:cNvSpPr/>
          <p:nvPr/>
        </p:nvSpPr>
        <p:spPr>
          <a:xfrm>
            <a:off x="5981700" y="1483548"/>
            <a:ext cx="5499100" cy="369332"/>
          </a:xfrm>
          <a:prstGeom prst="rect">
            <a:avLst/>
          </a:prstGeom>
        </p:spPr>
        <p:txBody>
          <a:bodyPr wrap="square">
            <a:spAutoFit/>
          </a:bodyPr>
          <a:lstStyle/>
          <a:p>
            <a:endParaRPr lang="hy-AM" b="1" dirty="0">
              <a:solidFill>
                <a:sysClr val="windowText" lastClr="000000"/>
              </a:solidFill>
              <a:latin typeface="inherit"/>
            </a:endParaRPr>
          </a:p>
        </p:txBody>
      </p:sp>
      <p:pic>
        <p:nvPicPr>
          <p:cNvPr id="5" name="Picture 4"/>
          <p:cNvPicPr>
            <a:picLocks noChangeAspect="1"/>
          </p:cNvPicPr>
          <p:nvPr/>
        </p:nvPicPr>
        <p:blipFill>
          <a:blip r:embed="rId2">
            <a:grayscl/>
          </a:blip>
          <a:stretch>
            <a:fillRect/>
          </a:stretch>
        </p:blipFill>
        <p:spPr>
          <a:xfrm>
            <a:off x="1" y="-101600"/>
            <a:ext cx="12191999" cy="6959600"/>
          </a:xfrm>
          <a:prstGeom prst="rect">
            <a:avLst/>
          </a:prstGeom>
        </p:spPr>
      </p:pic>
      <p:sp>
        <p:nvSpPr>
          <p:cNvPr id="6" name="Freeform 5"/>
          <p:cNvSpPr/>
          <p:nvPr/>
        </p:nvSpPr>
        <p:spPr>
          <a:xfrm>
            <a:off x="1" y="-92075"/>
            <a:ext cx="12192000" cy="6950075"/>
          </a:xfrm>
          <a:custGeom>
            <a:avLst/>
            <a:gdLst/>
            <a:ahLst/>
            <a:cxnLst/>
            <a:rect l="l" t="t" r="r" b="b"/>
            <a:pathLst>
              <a:path w="12192000" h="6950075">
                <a:moveTo>
                  <a:pt x="4270981" y="3309303"/>
                </a:moveTo>
                <a:lnTo>
                  <a:pt x="4270981" y="3963849"/>
                </a:lnTo>
                <a:lnTo>
                  <a:pt x="4503600" y="3963849"/>
                </a:lnTo>
                <a:lnTo>
                  <a:pt x="4503600" y="3862497"/>
                </a:lnTo>
                <a:lnTo>
                  <a:pt x="4396444" y="3862497"/>
                </a:lnTo>
                <a:lnTo>
                  <a:pt x="4396444" y="3309303"/>
                </a:lnTo>
                <a:close/>
                <a:moveTo>
                  <a:pt x="3449599" y="3309303"/>
                </a:moveTo>
                <a:lnTo>
                  <a:pt x="3449599" y="3612466"/>
                </a:lnTo>
                <a:cubicBezTo>
                  <a:pt x="3449599" y="3660388"/>
                  <a:pt x="3455031" y="3695661"/>
                  <a:pt x="3465896" y="3718282"/>
                </a:cubicBezTo>
                <a:cubicBezTo>
                  <a:pt x="3476760" y="3740904"/>
                  <a:pt x="3493652" y="3759210"/>
                  <a:pt x="3516572" y="3773200"/>
                </a:cubicBezTo>
                <a:cubicBezTo>
                  <a:pt x="3539491" y="3787190"/>
                  <a:pt x="3568959" y="3794185"/>
                  <a:pt x="3604976" y="3794185"/>
                </a:cubicBezTo>
                <a:cubicBezTo>
                  <a:pt x="3660042" y="3794185"/>
                  <a:pt x="3708262" y="3769033"/>
                  <a:pt x="3749636" y="3718729"/>
                </a:cubicBezTo>
                <a:cubicBezTo>
                  <a:pt x="3778211" y="3769033"/>
                  <a:pt x="3822860" y="3794185"/>
                  <a:pt x="3883582" y="3794185"/>
                </a:cubicBezTo>
                <a:cubicBezTo>
                  <a:pt x="3912454" y="3794185"/>
                  <a:pt x="3938871" y="3787934"/>
                  <a:pt x="3962833" y="3775432"/>
                </a:cubicBezTo>
                <a:cubicBezTo>
                  <a:pt x="3986794" y="3762931"/>
                  <a:pt x="4009192" y="3744030"/>
                  <a:pt x="4030028" y="3718729"/>
                </a:cubicBezTo>
                <a:lnTo>
                  <a:pt x="4030028" y="3783469"/>
                </a:lnTo>
                <a:lnTo>
                  <a:pt x="4145668" y="3783469"/>
                </a:lnTo>
                <a:lnTo>
                  <a:pt x="4145668" y="3309303"/>
                </a:lnTo>
                <a:lnTo>
                  <a:pt x="4020206" y="3309303"/>
                </a:lnTo>
                <a:lnTo>
                  <a:pt x="4020206" y="3539689"/>
                </a:lnTo>
                <a:cubicBezTo>
                  <a:pt x="4020206" y="3587016"/>
                  <a:pt x="4016708" y="3620205"/>
                  <a:pt x="4009714" y="3639255"/>
                </a:cubicBezTo>
                <a:cubicBezTo>
                  <a:pt x="4002718" y="3658305"/>
                  <a:pt x="3991780" y="3672890"/>
                  <a:pt x="3976897" y="3683010"/>
                </a:cubicBezTo>
                <a:cubicBezTo>
                  <a:pt x="3962014" y="3693131"/>
                  <a:pt x="3945048" y="3698191"/>
                  <a:pt x="3925998" y="3698191"/>
                </a:cubicBezTo>
                <a:cubicBezTo>
                  <a:pt x="3909626" y="3698191"/>
                  <a:pt x="3896753" y="3694842"/>
                  <a:pt x="3887377" y="3688145"/>
                </a:cubicBezTo>
                <a:cubicBezTo>
                  <a:pt x="3878001" y="3681448"/>
                  <a:pt x="3871154" y="3671402"/>
                  <a:pt x="3866838" y="3658007"/>
                </a:cubicBezTo>
                <a:cubicBezTo>
                  <a:pt x="3862522" y="3644613"/>
                  <a:pt x="3860364" y="3614996"/>
                  <a:pt x="3860364" y="3569157"/>
                </a:cubicBezTo>
                <a:lnTo>
                  <a:pt x="3860364" y="3309303"/>
                </a:lnTo>
                <a:lnTo>
                  <a:pt x="3734902" y="3309303"/>
                </a:lnTo>
                <a:lnTo>
                  <a:pt x="3734902" y="3537010"/>
                </a:lnTo>
                <a:cubicBezTo>
                  <a:pt x="3734902" y="3604578"/>
                  <a:pt x="3725452" y="3648333"/>
                  <a:pt x="3706551" y="3668276"/>
                </a:cubicBezTo>
                <a:cubicBezTo>
                  <a:pt x="3687650" y="3688219"/>
                  <a:pt x="3665995" y="3698191"/>
                  <a:pt x="3641587" y="3698191"/>
                </a:cubicBezTo>
                <a:cubicBezTo>
                  <a:pt x="3621942" y="3698191"/>
                  <a:pt x="3605943" y="3691791"/>
                  <a:pt x="3593590" y="3678992"/>
                </a:cubicBezTo>
                <a:cubicBezTo>
                  <a:pt x="3581237" y="3666193"/>
                  <a:pt x="3575061" y="3633302"/>
                  <a:pt x="3575061" y="3580319"/>
                </a:cubicBezTo>
                <a:lnTo>
                  <a:pt x="3575061" y="3309303"/>
                </a:lnTo>
                <a:close/>
                <a:moveTo>
                  <a:pt x="944524" y="3309303"/>
                </a:moveTo>
                <a:lnTo>
                  <a:pt x="944524" y="3612466"/>
                </a:lnTo>
                <a:cubicBezTo>
                  <a:pt x="944524" y="3660388"/>
                  <a:pt x="949956" y="3695661"/>
                  <a:pt x="960821" y="3718282"/>
                </a:cubicBezTo>
                <a:cubicBezTo>
                  <a:pt x="971685" y="3740904"/>
                  <a:pt x="988577" y="3759210"/>
                  <a:pt x="1011497" y="3773200"/>
                </a:cubicBezTo>
                <a:cubicBezTo>
                  <a:pt x="1034417" y="3787190"/>
                  <a:pt x="1063884" y="3794185"/>
                  <a:pt x="1099901" y="3794185"/>
                </a:cubicBezTo>
                <a:cubicBezTo>
                  <a:pt x="1154967" y="3794185"/>
                  <a:pt x="1203187" y="3769033"/>
                  <a:pt x="1244562" y="3718729"/>
                </a:cubicBezTo>
                <a:cubicBezTo>
                  <a:pt x="1273137" y="3769033"/>
                  <a:pt x="1317785" y="3794185"/>
                  <a:pt x="1378507" y="3794185"/>
                </a:cubicBezTo>
                <a:cubicBezTo>
                  <a:pt x="1407380" y="3794185"/>
                  <a:pt x="1433797" y="3787934"/>
                  <a:pt x="1457758" y="3775432"/>
                </a:cubicBezTo>
                <a:cubicBezTo>
                  <a:pt x="1481720" y="3762931"/>
                  <a:pt x="1504118" y="3744030"/>
                  <a:pt x="1524954" y="3718729"/>
                </a:cubicBezTo>
                <a:lnTo>
                  <a:pt x="1524954" y="3783469"/>
                </a:lnTo>
                <a:lnTo>
                  <a:pt x="1640593" y="3783469"/>
                </a:lnTo>
                <a:lnTo>
                  <a:pt x="1640593" y="3309303"/>
                </a:lnTo>
                <a:lnTo>
                  <a:pt x="1515131" y="3309303"/>
                </a:lnTo>
                <a:lnTo>
                  <a:pt x="1515131" y="3539689"/>
                </a:lnTo>
                <a:cubicBezTo>
                  <a:pt x="1515131" y="3587016"/>
                  <a:pt x="1511634" y="3620205"/>
                  <a:pt x="1504639" y="3639255"/>
                </a:cubicBezTo>
                <a:cubicBezTo>
                  <a:pt x="1497644" y="3658305"/>
                  <a:pt x="1486705" y="3672890"/>
                  <a:pt x="1471822" y="3683010"/>
                </a:cubicBezTo>
                <a:cubicBezTo>
                  <a:pt x="1456939" y="3693131"/>
                  <a:pt x="1439973" y="3698191"/>
                  <a:pt x="1420923" y="3698191"/>
                </a:cubicBezTo>
                <a:cubicBezTo>
                  <a:pt x="1404552" y="3698191"/>
                  <a:pt x="1391679" y="3694842"/>
                  <a:pt x="1382302" y="3688145"/>
                </a:cubicBezTo>
                <a:cubicBezTo>
                  <a:pt x="1372926" y="3681448"/>
                  <a:pt x="1366080" y="3671402"/>
                  <a:pt x="1361764" y="3658007"/>
                </a:cubicBezTo>
                <a:cubicBezTo>
                  <a:pt x="1357448" y="3644613"/>
                  <a:pt x="1355290" y="3614996"/>
                  <a:pt x="1355290" y="3569157"/>
                </a:cubicBezTo>
                <a:lnTo>
                  <a:pt x="1355290" y="3309303"/>
                </a:lnTo>
                <a:lnTo>
                  <a:pt x="1229828" y="3309303"/>
                </a:lnTo>
                <a:lnTo>
                  <a:pt x="1229828" y="3537010"/>
                </a:lnTo>
                <a:cubicBezTo>
                  <a:pt x="1229828" y="3604578"/>
                  <a:pt x="1220377" y="3648333"/>
                  <a:pt x="1201476" y="3668276"/>
                </a:cubicBezTo>
                <a:cubicBezTo>
                  <a:pt x="1182575" y="3688219"/>
                  <a:pt x="1160920" y="3698191"/>
                  <a:pt x="1136512" y="3698191"/>
                </a:cubicBezTo>
                <a:cubicBezTo>
                  <a:pt x="1116868" y="3698191"/>
                  <a:pt x="1100868" y="3691791"/>
                  <a:pt x="1088516" y="3678992"/>
                </a:cubicBezTo>
                <a:cubicBezTo>
                  <a:pt x="1076163" y="3666193"/>
                  <a:pt x="1069986" y="3633302"/>
                  <a:pt x="1069986" y="3580319"/>
                </a:cubicBezTo>
                <a:lnTo>
                  <a:pt x="1069986" y="3309303"/>
                </a:lnTo>
                <a:close/>
                <a:moveTo>
                  <a:pt x="4800958" y="3298587"/>
                </a:moveTo>
                <a:cubicBezTo>
                  <a:pt x="4738153" y="3298587"/>
                  <a:pt x="4686063" y="3325376"/>
                  <a:pt x="4644688" y="3378954"/>
                </a:cubicBezTo>
                <a:lnTo>
                  <a:pt x="4644688" y="3309303"/>
                </a:lnTo>
                <a:lnTo>
                  <a:pt x="4528156" y="3309303"/>
                </a:lnTo>
                <a:lnTo>
                  <a:pt x="4528156" y="3783469"/>
                </a:lnTo>
                <a:lnTo>
                  <a:pt x="4653618" y="3783469"/>
                </a:lnTo>
                <a:lnTo>
                  <a:pt x="4653618" y="3568710"/>
                </a:lnTo>
                <a:cubicBezTo>
                  <a:pt x="4653618" y="3523466"/>
                  <a:pt x="4655925" y="3490129"/>
                  <a:pt x="4660539" y="3468698"/>
                </a:cubicBezTo>
                <a:cubicBezTo>
                  <a:pt x="4665152" y="3447266"/>
                  <a:pt x="4676538" y="3429556"/>
                  <a:pt x="4694695" y="3415566"/>
                </a:cubicBezTo>
                <a:cubicBezTo>
                  <a:pt x="4712852" y="3401576"/>
                  <a:pt x="4733688" y="3394581"/>
                  <a:pt x="4757203" y="3394581"/>
                </a:cubicBezTo>
                <a:cubicBezTo>
                  <a:pt x="4775955" y="3394581"/>
                  <a:pt x="4791582" y="3399493"/>
                  <a:pt x="4804084" y="3409315"/>
                </a:cubicBezTo>
                <a:cubicBezTo>
                  <a:pt x="4816585" y="3419138"/>
                  <a:pt x="4824845" y="3432384"/>
                  <a:pt x="4828864" y="3449052"/>
                </a:cubicBezTo>
                <a:cubicBezTo>
                  <a:pt x="4832882" y="3465721"/>
                  <a:pt x="4834891" y="3496529"/>
                  <a:pt x="4834891" y="3541475"/>
                </a:cubicBezTo>
                <a:lnTo>
                  <a:pt x="4834891" y="3963849"/>
                </a:lnTo>
                <a:lnTo>
                  <a:pt x="4960353" y="3963849"/>
                </a:lnTo>
                <a:lnTo>
                  <a:pt x="4960353" y="3783469"/>
                </a:lnTo>
                <a:lnTo>
                  <a:pt x="5076439" y="3783469"/>
                </a:lnTo>
                <a:lnTo>
                  <a:pt x="5076439" y="3682117"/>
                </a:lnTo>
                <a:lnTo>
                  <a:pt x="4960353" y="3682117"/>
                </a:lnTo>
                <a:lnTo>
                  <a:pt x="4960353" y="3488790"/>
                </a:lnTo>
                <a:cubicBezTo>
                  <a:pt x="4960353" y="3438188"/>
                  <a:pt x="4954996" y="3401204"/>
                  <a:pt x="4944280" y="3377838"/>
                </a:cubicBezTo>
                <a:cubicBezTo>
                  <a:pt x="4933564" y="3354472"/>
                  <a:pt x="4915928" y="3335422"/>
                  <a:pt x="4891372" y="3320688"/>
                </a:cubicBezTo>
                <a:cubicBezTo>
                  <a:pt x="4866814" y="3305954"/>
                  <a:pt x="4836677" y="3298587"/>
                  <a:pt x="4800958" y="3298587"/>
                </a:cubicBezTo>
                <a:close/>
                <a:moveTo>
                  <a:pt x="3162658" y="3298587"/>
                </a:moveTo>
                <a:cubicBezTo>
                  <a:pt x="3099853" y="3298587"/>
                  <a:pt x="3047763" y="3325376"/>
                  <a:pt x="3006389" y="3378954"/>
                </a:cubicBezTo>
                <a:lnTo>
                  <a:pt x="3006389" y="3309303"/>
                </a:lnTo>
                <a:lnTo>
                  <a:pt x="2889856" y="3309303"/>
                </a:lnTo>
                <a:lnTo>
                  <a:pt x="2889856" y="3963849"/>
                </a:lnTo>
                <a:lnTo>
                  <a:pt x="3015318" y="3963849"/>
                </a:lnTo>
                <a:lnTo>
                  <a:pt x="3015318" y="3783469"/>
                </a:lnTo>
                <a:lnTo>
                  <a:pt x="3340806" y="3783469"/>
                </a:lnTo>
                <a:lnTo>
                  <a:pt x="3340806" y="3682117"/>
                </a:lnTo>
                <a:lnTo>
                  <a:pt x="3015318" y="3682117"/>
                </a:lnTo>
                <a:lnTo>
                  <a:pt x="3015318" y="3568710"/>
                </a:lnTo>
                <a:cubicBezTo>
                  <a:pt x="3015318" y="3523466"/>
                  <a:pt x="3017625" y="3490129"/>
                  <a:pt x="3022239" y="3468698"/>
                </a:cubicBezTo>
                <a:cubicBezTo>
                  <a:pt x="3026852" y="3447266"/>
                  <a:pt x="3038238" y="3429556"/>
                  <a:pt x="3056395" y="3415566"/>
                </a:cubicBezTo>
                <a:cubicBezTo>
                  <a:pt x="3074552" y="3401576"/>
                  <a:pt x="3095388" y="3394581"/>
                  <a:pt x="3118903" y="3394581"/>
                </a:cubicBezTo>
                <a:cubicBezTo>
                  <a:pt x="3137655" y="3394581"/>
                  <a:pt x="3153282" y="3399493"/>
                  <a:pt x="3165784" y="3409315"/>
                </a:cubicBezTo>
                <a:cubicBezTo>
                  <a:pt x="3178285" y="3419138"/>
                  <a:pt x="3186545" y="3432384"/>
                  <a:pt x="3190564" y="3449052"/>
                </a:cubicBezTo>
                <a:cubicBezTo>
                  <a:pt x="3194582" y="3465721"/>
                  <a:pt x="3196591" y="3496529"/>
                  <a:pt x="3196591" y="3541475"/>
                </a:cubicBezTo>
                <a:lnTo>
                  <a:pt x="3196591" y="3586570"/>
                </a:lnTo>
                <a:lnTo>
                  <a:pt x="3322053" y="3586570"/>
                </a:lnTo>
                <a:lnTo>
                  <a:pt x="3322053" y="3488790"/>
                </a:lnTo>
                <a:cubicBezTo>
                  <a:pt x="3322053" y="3438188"/>
                  <a:pt x="3316695" y="3401204"/>
                  <a:pt x="3305980" y="3377838"/>
                </a:cubicBezTo>
                <a:cubicBezTo>
                  <a:pt x="3295264" y="3354472"/>
                  <a:pt x="3277628" y="3335422"/>
                  <a:pt x="3253071" y="3320688"/>
                </a:cubicBezTo>
                <a:cubicBezTo>
                  <a:pt x="3228515" y="3305954"/>
                  <a:pt x="3198377" y="3298587"/>
                  <a:pt x="3162658" y="3298587"/>
                </a:cubicBezTo>
                <a:close/>
                <a:moveTo>
                  <a:pt x="2038709" y="3298587"/>
                </a:moveTo>
                <a:cubicBezTo>
                  <a:pt x="1975903" y="3298587"/>
                  <a:pt x="1923813" y="3325376"/>
                  <a:pt x="1882439" y="3378954"/>
                </a:cubicBezTo>
                <a:lnTo>
                  <a:pt x="1882439" y="3309303"/>
                </a:lnTo>
                <a:lnTo>
                  <a:pt x="1765907" y="3309303"/>
                </a:lnTo>
                <a:lnTo>
                  <a:pt x="1765907" y="3963849"/>
                </a:lnTo>
                <a:lnTo>
                  <a:pt x="1891369" y="3963849"/>
                </a:lnTo>
                <a:lnTo>
                  <a:pt x="1891369" y="3568710"/>
                </a:lnTo>
                <a:cubicBezTo>
                  <a:pt x="1891369" y="3523466"/>
                  <a:pt x="1893676" y="3490129"/>
                  <a:pt x="1898289" y="3468698"/>
                </a:cubicBezTo>
                <a:cubicBezTo>
                  <a:pt x="1902903" y="3447266"/>
                  <a:pt x="1914289" y="3429556"/>
                  <a:pt x="1932445" y="3415566"/>
                </a:cubicBezTo>
                <a:cubicBezTo>
                  <a:pt x="1950602" y="3401576"/>
                  <a:pt x="1971438" y="3394581"/>
                  <a:pt x="1994953" y="3394581"/>
                </a:cubicBezTo>
                <a:cubicBezTo>
                  <a:pt x="2013705" y="3394581"/>
                  <a:pt x="2029332" y="3399493"/>
                  <a:pt x="2041834" y="3409315"/>
                </a:cubicBezTo>
                <a:cubicBezTo>
                  <a:pt x="2054336" y="3419138"/>
                  <a:pt x="2062595" y="3432384"/>
                  <a:pt x="2066614" y="3449052"/>
                </a:cubicBezTo>
                <a:cubicBezTo>
                  <a:pt x="2070633" y="3465721"/>
                  <a:pt x="2072641" y="3496529"/>
                  <a:pt x="2072641" y="3541475"/>
                </a:cubicBezTo>
                <a:lnTo>
                  <a:pt x="2072641" y="3783469"/>
                </a:lnTo>
                <a:lnTo>
                  <a:pt x="2198104" y="3783469"/>
                </a:lnTo>
                <a:lnTo>
                  <a:pt x="2198104" y="3488790"/>
                </a:lnTo>
                <a:cubicBezTo>
                  <a:pt x="2198104" y="3438188"/>
                  <a:pt x="2192746" y="3401204"/>
                  <a:pt x="2182031" y="3377838"/>
                </a:cubicBezTo>
                <a:cubicBezTo>
                  <a:pt x="2171314" y="3354472"/>
                  <a:pt x="2153679" y="3335422"/>
                  <a:pt x="2129122" y="3320688"/>
                </a:cubicBezTo>
                <a:cubicBezTo>
                  <a:pt x="2104565" y="3305954"/>
                  <a:pt x="2074427" y="3298587"/>
                  <a:pt x="2038709" y="3298587"/>
                </a:cubicBezTo>
                <a:close/>
                <a:moveTo>
                  <a:pt x="513369" y="3226257"/>
                </a:moveTo>
                <a:cubicBezTo>
                  <a:pt x="558315" y="3226257"/>
                  <a:pt x="591057" y="3237419"/>
                  <a:pt x="611596" y="3259743"/>
                </a:cubicBezTo>
                <a:cubicBezTo>
                  <a:pt x="632134" y="3282067"/>
                  <a:pt x="642403" y="3318679"/>
                  <a:pt x="642403" y="3369578"/>
                </a:cubicBezTo>
                <a:lnTo>
                  <a:pt x="642403" y="3515579"/>
                </a:lnTo>
                <a:lnTo>
                  <a:pt x="512923" y="3515579"/>
                </a:lnTo>
                <a:cubicBezTo>
                  <a:pt x="467084" y="3515579"/>
                  <a:pt x="434341" y="3503747"/>
                  <a:pt x="414696" y="3480083"/>
                </a:cubicBezTo>
                <a:cubicBezTo>
                  <a:pt x="395051" y="3456419"/>
                  <a:pt x="385228" y="3419585"/>
                  <a:pt x="385228" y="3369578"/>
                </a:cubicBezTo>
                <a:cubicBezTo>
                  <a:pt x="385228" y="3319572"/>
                  <a:pt x="395125" y="3283183"/>
                  <a:pt x="414919" y="3260413"/>
                </a:cubicBezTo>
                <a:cubicBezTo>
                  <a:pt x="434713" y="3237642"/>
                  <a:pt x="467530" y="3226257"/>
                  <a:pt x="513369" y="3226257"/>
                </a:cubicBezTo>
                <a:close/>
                <a:moveTo>
                  <a:pt x="5137756" y="3128923"/>
                </a:moveTo>
                <a:lnTo>
                  <a:pt x="5137756" y="3963849"/>
                </a:lnTo>
                <a:lnTo>
                  <a:pt x="5263218" y="3963849"/>
                </a:lnTo>
                <a:lnTo>
                  <a:pt x="5263218" y="3553530"/>
                </a:lnTo>
                <a:cubicBezTo>
                  <a:pt x="5263218" y="3503821"/>
                  <a:pt x="5267311" y="3469963"/>
                  <a:pt x="5275496" y="3451955"/>
                </a:cubicBezTo>
                <a:cubicBezTo>
                  <a:pt x="5283682" y="3433946"/>
                  <a:pt x="5296034" y="3419882"/>
                  <a:pt x="5312554" y="3409762"/>
                </a:cubicBezTo>
                <a:cubicBezTo>
                  <a:pt x="5329074" y="3399641"/>
                  <a:pt x="5347157" y="3394581"/>
                  <a:pt x="5366802" y="3394581"/>
                </a:cubicBezTo>
                <a:cubicBezTo>
                  <a:pt x="5385555" y="3394581"/>
                  <a:pt x="5401182" y="3399493"/>
                  <a:pt x="5413684" y="3409315"/>
                </a:cubicBezTo>
                <a:cubicBezTo>
                  <a:pt x="5426185" y="3419138"/>
                  <a:pt x="5434445" y="3432384"/>
                  <a:pt x="5438463" y="3449052"/>
                </a:cubicBezTo>
                <a:cubicBezTo>
                  <a:pt x="5442482" y="3465721"/>
                  <a:pt x="5444491" y="3496529"/>
                  <a:pt x="5444491" y="3541475"/>
                </a:cubicBezTo>
                <a:lnTo>
                  <a:pt x="5444491" y="3783469"/>
                </a:lnTo>
                <a:lnTo>
                  <a:pt x="5569953" y="3783469"/>
                </a:lnTo>
                <a:lnTo>
                  <a:pt x="5569953" y="3488790"/>
                </a:lnTo>
                <a:cubicBezTo>
                  <a:pt x="5569953" y="3438188"/>
                  <a:pt x="5564595" y="3401204"/>
                  <a:pt x="5553880" y="3377838"/>
                </a:cubicBezTo>
                <a:cubicBezTo>
                  <a:pt x="5543164" y="3354472"/>
                  <a:pt x="5525528" y="3335422"/>
                  <a:pt x="5500971" y="3320688"/>
                </a:cubicBezTo>
                <a:cubicBezTo>
                  <a:pt x="5476414" y="3305954"/>
                  <a:pt x="5446276" y="3298587"/>
                  <a:pt x="5410558" y="3298587"/>
                </a:cubicBezTo>
                <a:cubicBezTo>
                  <a:pt x="5351920" y="3298587"/>
                  <a:pt x="5302806" y="3321804"/>
                  <a:pt x="5263218" y="3368239"/>
                </a:cubicBezTo>
                <a:lnTo>
                  <a:pt x="5263218" y="3128923"/>
                </a:lnTo>
                <a:close/>
                <a:moveTo>
                  <a:pt x="2327882" y="3128923"/>
                </a:moveTo>
                <a:lnTo>
                  <a:pt x="2327882" y="3963849"/>
                </a:lnTo>
                <a:lnTo>
                  <a:pt x="2453344" y="3963849"/>
                </a:lnTo>
                <a:lnTo>
                  <a:pt x="2453344" y="3553530"/>
                </a:lnTo>
                <a:cubicBezTo>
                  <a:pt x="2453344" y="3503821"/>
                  <a:pt x="2457436" y="3469963"/>
                  <a:pt x="2465622" y="3451955"/>
                </a:cubicBezTo>
                <a:cubicBezTo>
                  <a:pt x="2473807" y="3433946"/>
                  <a:pt x="2486160" y="3419882"/>
                  <a:pt x="2502680" y="3409762"/>
                </a:cubicBezTo>
                <a:cubicBezTo>
                  <a:pt x="2519200" y="3399641"/>
                  <a:pt x="2537282" y="3394581"/>
                  <a:pt x="2556928" y="3394581"/>
                </a:cubicBezTo>
                <a:cubicBezTo>
                  <a:pt x="2575680" y="3394581"/>
                  <a:pt x="2591307" y="3399493"/>
                  <a:pt x="2603809" y="3409315"/>
                </a:cubicBezTo>
                <a:cubicBezTo>
                  <a:pt x="2616310" y="3419138"/>
                  <a:pt x="2624570" y="3432384"/>
                  <a:pt x="2628588" y="3449052"/>
                </a:cubicBezTo>
                <a:cubicBezTo>
                  <a:pt x="2632607" y="3465721"/>
                  <a:pt x="2634616" y="3496529"/>
                  <a:pt x="2634616" y="3541475"/>
                </a:cubicBezTo>
                <a:lnTo>
                  <a:pt x="2634616" y="3783469"/>
                </a:lnTo>
                <a:lnTo>
                  <a:pt x="2760078" y="3783469"/>
                </a:lnTo>
                <a:lnTo>
                  <a:pt x="2760078" y="3488790"/>
                </a:lnTo>
                <a:cubicBezTo>
                  <a:pt x="2760078" y="3438188"/>
                  <a:pt x="2754720" y="3401204"/>
                  <a:pt x="2744005" y="3377838"/>
                </a:cubicBezTo>
                <a:cubicBezTo>
                  <a:pt x="2733289" y="3354472"/>
                  <a:pt x="2715653" y="3335422"/>
                  <a:pt x="2691096" y="3320688"/>
                </a:cubicBezTo>
                <a:cubicBezTo>
                  <a:pt x="2666540" y="3305954"/>
                  <a:pt x="2636402" y="3298587"/>
                  <a:pt x="2600683" y="3298587"/>
                </a:cubicBezTo>
                <a:cubicBezTo>
                  <a:pt x="2542045" y="3298587"/>
                  <a:pt x="2492932" y="3321804"/>
                  <a:pt x="2453344" y="3368239"/>
                </a:cubicBezTo>
                <a:lnTo>
                  <a:pt x="2453344" y="3128923"/>
                </a:lnTo>
                <a:close/>
                <a:moveTo>
                  <a:pt x="513369" y="3117761"/>
                </a:moveTo>
                <a:cubicBezTo>
                  <a:pt x="427049" y="3117761"/>
                  <a:pt x="361639" y="3138671"/>
                  <a:pt x="317139" y="3180492"/>
                </a:cubicBezTo>
                <a:cubicBezTo>
                  <a:pt x="272640" y="3222313"/>
                  <a:pt x="250390" y="3285342"/>
                  <a:pt x="250390" y="3369578"/>
                </a:cubicBezTo>
                <a:cubicBezTo>
                  <a:pt x="250390" y="3454708"/>
                  <a:pt x="272565" y="3518778"/>
                  <a:pt x="316916" y="3561790"/>
                </a:cubicBezTo>
                <a:cubicBezTo>
                  <a:pt x="361267" y="3604801"/>
                  <a:pt x="426900" y="3626307"/>
                  <a:pt x="513816" y="3626307"/>
                </a:cubicBezTo>
                <a:lnTo>
                  <a:pt x="642403" y="3626307"/>
                </a:lnTo>
                <a:lnTo>
                  <a:pt x="642403" y="3783469"/>
                </a:lnTo>
                <a:lnTo>
                  <a:pt x="774562" y="3783469"/>
                </a:lnTo>
                <a:lnTo>
                  <a:pt x="774562" y="3626307"/>
                </a:lnTo>
                <a:lnTo>
                  <a:pt x="885737" y="3626307"/>
                </a:lnTo>
                <a:lnTo>
                  <a:pt x="885737" y="3515579"/>
                </a:lnTo>
                <a:lnTo>
                  <a:pt x="774562" y="3515579"/>
                </a:lnTo>
                <a:lnTo>
                  <a:pt x="774562" y="3369578"/>
                </a:lnTo>
                <a:cubicBezTo>
                  <a:pt x="774562" y="3285639"/>
                  <a:pt x="752685" y="3222685"/>
                  <a:pt x="708929" y="3180715"/>
                </a:cubicBezTo>
                <a:cubicBezTo>
                  <a:pt x="665174" y="3138746"/>
                  <a:pt x="599987" y="3117761"/>
                  <a:pt x="513369" y="3117761"/>
                </a:cubicBezTo>
                <a:close/>
                <a:moveTo>
                  <a:pt x="2157176" y="2291914"/>
                </a:moveTo>
                <a:cubicBezTo>
                  <a:pt x="2188430" y="2291914"/>
                  <a:pt x="2213581" y="2304564"/>
                  <a:pt x="2232631" y="2329865"/>
                </a:cubicBezTo>
                <a:cubicBezTo>
                  <a:pt x="2251682" y="2355166"/>
                  <a:pt x="2261206" y="2390438"/>
                  <a:pt x="2261206" y="2435682"/>
                </a:cubicBezTo>
                <a:cubicBezTo>
                  <a:pt x="2261206" y="2483009"/>
                  <a:pt x="2250937" y="2520588"/>
                  <a:pt x="2230399" y="2548419"/>
                </a:cubicBezTo>
                <a:cubicBezTo>
                  <a:pt x="2209861" y="2576250"/>
                  <a:pt x="2183965" y="2590165"/>
                  <a:pt x="2152711" y="2590165"/>
                </a:cubicBezTo>
                <a:cubicBezTo>
                  <a:pt x="2119969" y="2590165"/>
                  <a:pt x="2094742" y="2577217"/>
                  <a:pt x="2077032" y="2551321"/>
                </a:cubicBezTo>
                <a:cubicBezTo>
                  <a:pt x="2059321" y="2525425"/>
                  <a:pt x="2050466" y="2489260"/>
                  <a:pt x="2050466" y="2442825"/>
                </a:cubicBezTo>
                <a:cubicBezTo>
                  <a:pt x="2050466" y="2394307"/>
                  <a:pt x="2059991" y="2357026"/>
                  <a:pt x="2079041" y="2330981"/>
                </a:cubicBezTo>
                <a:cubicBezTo>
                  <a:pt x="2098091" y="2304936"/>
                  <a:pt x="2124136" y="2291914"/>
                  <a:pt x="2157176" y="2291914"/>
                </a:cubicBezTo>
                <a:close/>
                <a:moveTo>
                  <a:pt x="3887749" y="2204403"/>
                </a:moveTo>
                <a:lnTo>
                  <a:pt x="3887749" y="2507566"/>
                </a:lnTo>
                <a:cubicBezTo>
                  <a:pt x="3887749" y="2555489"/>
                  <a:pt x="3893181" y="2590761"/>
                  <a:pt x="3904046" y="2613382"/>
                </a:cubicBezTo>
                <a:cubicBezTo>
                  <a:pt x="3914910" y="2636005"/>
                  <a:pt x="3931802" y="2654310"/>
                  <a:pt x="3954722" y="2668300"/>
                </a:cubicBezTo>
                <a:cubicBezTo>
                  <a:pt x="3977641" y="2682290"/>
                  <a:pt x="4007109" y="2689285"/>
                  <a:pt x="4043126" y="2689285"/>
                </a:cubicBezTo>
                <a:cubicBezTo>
                  <a:pt x="4098192" y="2689285"/>
                  <a:pt x="4146412" y="2664133"/>
                  <a:pt x="4187786" y="2613829"/>
                </a:cubicBezTo>
                <a:cubicBezTo>
                  <a:pt x="4216361" y="2664133"/>
                  <a:pt x="4261010" y="2689285"/>
                  <a:pt x="4321732" y="2689285"/>
                </a:cubicBezTo>
                <a:cubicBezTo>
                  <a:pt x="4373822" y="2689285"/>
                  <a:pt x="4419363" y="2668003"/>
                  <a:pt x="4458356" y="2625438"/>
                </a:cubicBezTo>
                <a:lnTo>
                  <a:pt x="4458356" y="2858949"/>
                </a:lnTo>
                <a:lnTo>
                  <a:pt x="4583818" y="2858949"/>
                </a:lnTo>
                <a:lnTo>
                  <a:pt x="4583818" y="2204403"/>
                </a:lnTo>
                <a:lnTo>
                  <a:pt x="4458356" y="2204403"/>
                </a:lnTo>
                <a:lnTo>
                  <a:pt x="4458356" y="2434789"/>
                </a:lnTo>
                <a:cubicBezTo>
                  <a:pt x="4458356" y="2482116"/>
                  <a:pt x="4454858" y="2515305"/>
                  <a:pt x="4447864" y="2534355"/>
                </a:cubicBezTo>
                <a:cubicBezTo>
                  <a:pt x="4440868" y="2553405"/>
                  <a:pt x="4429930" y="2567990"/>
                  <a:pt x="4415047" y="2578110"/>
                </a:cubicBezTo>
                <a:cubicBezTo>
                  <a:pt x="4400164" y="2588230"/>
                  <a:pt x="4383198" y="2593291"/>
                  <a:pt x="4364148" y="2593291"/>
                </a:cubicBezTo>
                <a:cubicBezTo>
                  <a:pt x="4347776" y="2593291"/>
                  <a:pt x="4334903" y="2589942"/>
                  <a:pt x="4325527" y="2583245"/>
                </a:cubicBezTo>
                <a:cubicBezTo>
                  <a:pt x="4316150" y="2576548"/>
                  <a:pt x="4309304" y="2566502"/>
                  <a:pt x="4304988" y="2553107"/>
                </a:cubicBezTo>
                <a:cubicBezTo>
                  <a:pt x="4300672" y="2539713"/>
                  <a:pt x="4298514" y="2510096"/>
                  <a:pt x="4298514" y="2464257"/>
                </a:cubicBezTo>
                <a:lnTo>
                  <a:pt x="4298514" y="2204403"/>
                </a:lnTo>
                <a:lnTo>
                  <a:pt x="4173052" y="2204403"/>
                </a:lnTo>
                <a:lnTo>
                  <a:pt x="4173052" y="2432110"/>
                </a:lnTo>
                <a:cubicBezTo>
                  <a:pt x="4173052" y="2499678"/>
                  <a:pt x="4163602" y="2543433"/>
                  <a:pt x="4144701" y="2563376"/>
                </a:cubicBezTo>
                <a:cubicBezTo>
                  <a:pt x="4125800" y="2583319"/>
                  <a:pt x="4104145" y="2593291"/>
                  <a:pt x="4079737" y="2593291"/>
                </a:cubicBezTo>
                <a:cubicBezTo>
                  <a:pt x="4060092" y="2593291"/>
                  <a:pt x="4044093" y="2586891"/>
                  <a:pt x="4031740" y="2574092"/>
                </a:cubicBezTo>
                <a:cubicBezTo>
                  <a:pt x="4019387" y="2561293"/>
                  <a:pt x="4013211" y="2528402"/>
                  <a:pt x="4013211" y="2475419"/>
                </a:cubicBezTo>
                <a:lnTo>
                  <a:pt x="4013211" y="2204403"/>
                </a:lnTo>
                <a:close/>
                <a:moveTo>
                  <a:pt x="3068599" y="2204403"/>
                </a:moveTo>
                <a:lnTo>
                  <a:pt x="3068599" y="2507566"/>
                </a:lnTo>
                <a:cubicBezTo>
                  <a:pt x="3068599" y="2555489"/>
                  <a:pt x="3074031" y="2590761"/>
                  <a:pt x="3084896" y="2613382"/>
                </a:cubicBezTo>
                <a:cubicBezTo>
                  <a:pt x="3095760" y="2636005"/>
                  <a:pt x="3112652" y="2654310"/>
                  <a:pt x="3135572" y="2668300"/>
                </a:cubicBezTo>
                <a:cubicBezTo>
                  <a:pt x="3158491" y="2682290"/>
                  <a:pt x="3187959" y="2689285"/>
                  <a:pt x="3223976" y="2689285"/>
                </a:cubicBezTo>
                <a:cubicBezTo>
                  <a:pt x="3279042" y="2689285"/>
                  <a:pt x="3327262" y="2664133"/>
                  <a:pt x="3368636" y="2613829"/>
                </a:cubicBezTo>
                <a:cubicBezTo>
                  <a:pt x="3397211" y="2664133"/>
                  <a:pt x="3441860" y="2689285"/>
                  <a:pt x="3502582" y="2689285"/>
                </a:cubicBezTo>
                <a:cubicBezTo>
                  <a:pt x="3554672" y="2689285"/>
                  <a:pt x="3600213" y="2668003"/>
                  <a:pt x="3639206" y="2625438"/>
                </a:cubicBezTo>
                <a:lnTo>
                  <a:pt x="3639206" y="2858949"/>
                </a:lnTo>
                <a:lnTo>
                  <a:pt x="3764668" y="2858949"/>
                </a:lnTo>
                <a:lnTo>
                  <a:pt x="3764668" y="2204403"/>
                </a:lnTo>
                <a:lnTo>
                  <a:pt x="3639206" y="2204403"/>
                </a:lnTo>
                <a:lnTo>
                  <a:pt x="3639206" y="2434789"/>
                </a:lnTo>
                <a:cubicBezTo>
                  <a:pt x="3639206" y="2482116"/>
                  <a:pt x="3635708" y="2515305"/>
                  <a:pt x="3628714" y="2534355"/>
                </a:cubicBezTo>
                <a:cubicBezTo>
                  <a:pt x="3621718" y="2553405"/>
                  <a:pt x="3610780" y="2567990"/>
                  <a:pt x="3595897" y="2578110"/>
                </a:cubicBezTo>
                <a:cubicBezTo>
                  <a:pt x="3581014" y="2588230"/>
                  <a:pt x="3564048" y="2593291"/>
                  <a:pt x="3544998" y="2593291"/>
                </a:cubicBezTo>
                <a:cubicBezTo>
                  <a:pt x="3528626" y="2593291"/>
                  <a:pt x="3515753" y="2589942"/>
                  <a:pt x="3506377" y="2583245"/>
                </a:cubicBezTo>
                <a:cubicBezTo>
                  <a:pt x="3497001" y="2576548"/>
                  <a:pt x="3490154" y="2566502"/>
                  <a:pt x="3485838" y="2553107"/>
                </a:cubicBezTo>
                <a:cubicBezTo>
                  <a:pt x="3481522" y="2539713"/>
                  <a:pt x="3479364" y="2510096"/>
                  <a:pt x="3479364" y="2464257"/>
                </a:cubicBezTo>
                <a:lnTo>
                  <a:pt x="3479364" y="2204403"/>
                </a:lnTo>
                <a:lnTo>
                  <a:pt x="3353902" y="2204403"/>
                </a:lnTo>
                <a:lnTo>
                  <a:pt x="3353902" y="2432110"/>
                </a:lnTo>
                <a:cubicBezTo>
                  <a:pt x="3353902" y="2499678"/>
                  <a:pt x="3344452" y="2543433"/>
                  <a:pt x="3325551" y="2563376"/>
                </a:cubicBezTo>
                <a:cubicBezTo>
                  <a:pt x="3306650" y="2583319"/>
                  <a:pt x="3284995" y="2593291"/>
                  <a:pt x="3260587" y="2593291"/>
                </a:cubicBezTo>
                <a:cubicBezTo>
                  <a:pt x="3240942" y="2593291"/>
                  <a:pt x="3224943" y="2586891"/>
                  <a:pt x="3212590" y="2574092"/>
                </a:cubicBezTo>
                <a:cubicBezTo>
                  <a:pt x="3200237" y="2561293"/>
                  <a:pt x="3194061" y="2528402"/>
                  <a:pt x="3194061" y="2475419"/>
                </a:cubicBezTo>
                <a:lnTo>
                  <a:pt x="3194061" y="2204403"/>
                </a:lnTo>
                <a:close/>
                <a:moveTo>
                  <a:pt x="1537307" y="2204403"/>
                </a:moveTo>
                <a:lnTo>
                  <a:pt x="1537307" y="2678569"/>
                </a:lnTo>
                <a:lnTo>
                  <a:pt x="1879760" y="2678569"/>
                </a:lnTo>
                <a:lnTo>
                  <a:pt x="1879760" y="2577217"/>
                </a:lnTo>
                <a:lnTo>
                  <a:pt x="1662769" y="2577217"/>
                </a:lnTo>
                <a:lnTo>
                  <a:pt x="1662769" y="2204403"/>
                </a:lnTo>
                <a:close/>
                <a:moveTo>
                  <a:pt x="2123689" y="2193687"/>
                </a:moveTo>
                <a:cubicBezTo>
                  <a:pt x="2065051" y="2193687"/>
                  <a:pt x="2016831" y="2215788"/>
                  <a:pt x="1979029" y="2259990"/>
                </a:cubicBezTo>
                <a:cubicBezTo>
                  <a:pt x="1941226" y="2304192"/>
                  <a:pt x="1922325" y="2362905"/>
                  <a:pt x="1922325" y="2436128"/>
                </a:cubicBezTo>
                <a:cubicBezTo>
                  <a:pt x="1922325" y="2510542"/>
                  <a:pt x="1940408" y="2571339"/>
                  <a:pt x="1976573" y="2618517"/>
                </a:cubicBezTo>
                <a:cubicBezTo>
                  <a:pt x="2012738" y="2665696"/>
                  <a:pt x="2059544" y="2689285"/>
                  <a:pt x="2116993" y="2689285"/>
                </a:cubicBezTo>
                <a:cubicBezTo>
                  <a:pt x="2145567" y="2689285"/>
                  <a:pt x="2171984" y="2683183"/>
                  <a:pt x="2196243" y="2670979"/>
                </a:cubicBezTo>
                <a:cubicBezTo>
                  <a:pt x="2220502" y="2658775"/>
                  <a:pt x="2240817" y="2641957"/>
                  <a:pt x="2257188" y="2620526"/>
                </a:cubicBezTo>
                <a:lnTo>
                  <a:pt x="2257188" y="2858949"/>
                </a:lnTo>
                <a:lnTo>
                  <a:pt x="2489806" y="2858949"/>
                </a:lnTo>
                <a:lnTo>
                  <a:pt x="2489806" y="2757597"/>
                </a:lnTo>
                <a:lnTo>
                  <a:pt x="2382650" y="2757597"/>
                </a:lnTo>
                <a:lnTo>
                  <a:pt x="2382650" y="2204403"/>
                </a:lnTo>
                <a:lnTo>
                  <a:pt x="2267011" y="2204403"/>
                </a:lnTo>
                <a:lnTo>
                  <a:pt x="2267011" y="2274501"/>
                </a:lnTo>
                <a:cubicBezTo>
                  <a:pt x="2249151" y="2247414"/>
                  <a:pt x="2228688" y="2227173"/>
                  <a:pt x="2205619" y="2213779"/>
                </a:cubicBezTo>
                <a:cubicBezTo>
                  <a:pt x="2182551" y="2200385"/>
                  <a:pt x="2155241" y="2193687"/>
                  <a:pt x="2123689" y="2193687"/>
                </a:cubicBezTo>
                <a:close/>
                <a:moveTo>
                  <a:pt x="1248133" y="2193687"/>
                </a:moveTo>
                <a:cubicBezTo>
                  <a:pt x="1185328" y="2193687"/>
                  <a:pt x="1133238" y="2220476"/>
                  <a:pt x="1091864" y="2274054"/>
                </a:cubicBezTo>
                <a:lnTo>
                  <a:pt x="1091864" y="2204403"/>
                </a:lnTo>
                <a:lnTo>
                  <a:pt x="975332" y="2204403"/>
                </a:lnTo>
                <a:lnTo>
                  <a:pt x="975332" y="2678569"/>
                </a:lnTo>
                <a:lnTo>
                  <a:pt x="1100794" y="2678569"/>
                </a:lnTo>
                <a:lnTo>
                  <a:pt x="1100794" y="2463810"/>
                </a:lnTo>
                <a:cubicBezTo>
                  <a:pt x="1100794" y="2418567"/>
                  <a:pt x="1103100" y="2385229"/>
                  <a:pt x="1107714" y="2363798"/>
                </a:cubicBezTo>
                <a:cubicBezTo>
                  <a:pt x="1112328" y="2342366"/>
                  <a:pt x="1123713" y="2324656"/>
                  <a:pt x="1141870" y="2310666"/>
                </a:cubicBezTo>
                <a:cubicBezTo>
                  <a:pt x="1160027" y="2296676"/>
                  <a:pt x="1180863" y="2289681"/>
                  <a:pt x="1204378" y="2289681"/>
                </a:cubicBezTo>
                <a:cubicBezTo>
                  <a:pt x="1223130" y="2289681"/>
                  <a:pt x="1238757" y="2294593"/>
                  <a:pt x="1251259" y="2304415"/>
                </a:cubicBezTo>
                <a:cubicBezTo>
                  <a:pt x="1263760" y="2314238"/>
                  <a:pt x="1272020" y="2327484"/>
                  <a:pt x="1276039" y="2344152"/>
                </a:cubicBezTo>
                <a:cubicBezTo>
                  <a:pt x="1280057" y="2360821"/>
                  <a:pt x="1282066" y="2391629"/>
                  <a:pt x="1282066" y="2436575"/>
                </a:cubicBezTo>
                <a:lnTo>
                  <a:pt x="1282066" y="2678569"/>
                </a:lnTo>
                <a:lnTo>
                  <a:pt x="1407528" y="2678569"/>
                </a:lnTo>
                <a:lnTo>
                  <a:pt x="1407528" y="2383890"/>
                </a:lnTo>
                <a:cubicBezTo>
                  <a:pt x="1407528" y="2333288"/>
                  <a:pt x="1402171" y="2296304"/>
                  <a:pt x="1391455" y="2272938"/>
                </a:cubicBezTo>
                <a:cubicBezTo>
                  <a:pt x="1380739" y="2249572"/>
                  <a:pt x="1363103" y="2230522"/>
                  <a:pt x="1338547" y="2215788"/>
                </a:cubicBezTo>
                <a:cubicBezTo>
                  <a:pt x="1313990" y="2201054"/>
                  <a:pt x="1283852" y="2193687"/>
                  <a:pt x="1248133" y="2193687"/>
                </a:cubicBezTo>
                <a:close/>
                <a:moveTo>
                  <a:pt x="553553" y="2121357"/>
                </a:moveTo>
                <a:cubicBezTo>
                  <a:pt x="599094" y="2121357"/>
                  <a:pt x="634962" y="2133784"/>
                  <a:pt x="661156" y="2158638"/>
                </a:cubicBezTo>
                <a:cubicBezTo>
                  <a:pt x="687349" y="2183493"/>
                  <a:pt x="700446" y="2218839"/>
                  <a:pt x="700446" y="2264678"/>
                </a:cubicBezTo>
                <a:cubicBezTo>
                  <a:pt x="700446" y="2287895"/>
                  <a:pt x="697990" y="2310740"/>
                  <a:pt x="693079" y="2333213"/>
                </a:cubicBezTo>
                <a:cubicBezTo>
                  <a:pt x="688168" y="2355687"/>
                  <a:pt x="681247" y="2377490"/>
                  <a:pt x="672317" y="2398623"/>
                </a:cubicBezTo>
                <a:cubicBezTo>
                  <a:pt x="660411" y="2367370"/>
                  <a:pt x="630348" y="2339613"/>
                  <a:pt x="582128" y="2315354"/>
                </a:cubicBezTo>
                <a:cubicBezTo>
                  <a:pt x="533907" y="2291095"/>
                  <a:pt x="483901" y="2278966"/>
                  <a:pt x="432109" y="2278966"/>
                </a:cubicBezTo>
                <a:lnTo>
                  <a:pt x="419607" y="2278966"/>
                </a:lnTo>
                <a:lnTo>
                  <a:pt x="407106" y="2279859"/>
                </a:lnTo>
                <a:cubicBezTo>
                  <a:pt x="406808" y="2274799"/>
                  <a:pt x="406510" y="2269738"/>
                  <a:pt x="406213" y="2264678"/>
                </a:cubicBezTo>
                <a:cubicBezTo>
                  <a:pt x="406213" y="2217946"/>
                  <a:pt x="419236" y="2182376"/>
                  <a:pt x="445280" y="2157969"/>
                </a:cubicBezTo>
                <a:cubicBezTo>
                  <a:pt x="471325" y="2133561"/>
                  <a:pt x="507416" y="2121357"/>
                  <a:pt x="553553" y="2121357"/>
                </a:cubicBezTo>
                <a:close/>
                <a:moveTo>
                  <a:pt x="4709132" y="2024023"/>
                </a:moveTo>
                <a:lnTo>
                  <a:pt x="4709132" y="2499082"/>
                </a:lnTo>
                <a:cubicBezTo>
                  <a:pt x="4709132" y="2550279"/>
                  <a:pt x="4714564" y="2587486"/>
                  <a:pt x="4725428" y="2610704"/>
                </a:cubicBezTo>
                <a:cubicBezTo>
                  <a:pt x="4736292" y="2633921"/>
                  <a:pt x="4753780" y="2652822"/>
                  <a:pt x="4777890" y="2667407"/>
                </a:cubicBezTo>
                <a:cubicBezTo>
                  <a:pt x="4802000" y="2681992"/>
                  <a:pt x="4832212" y="2689285"/>
                  <a:pt x="4868526" y="2689285"/>
                </a:cubicBezTo>
                <a:cubicBezTo>
                  <a:pt x="4931034" y="2689285"/>
                  <a:pt x="4983124" y="2662496"/>
                  <a:pt x="5024796" y="2608918"/>
                </a:cubicBezTo>
                <a:lnTo>
                  <a:pt x="5024796" y="2678569"/>
                </a:lnTo>
                <a:lnTo>
                  <a:pt x="5141328" y="2678569"/>
                </a:lnTo>
                <a:lnTo>
                  <a:pt x="5141328" y="2401302"/>
                </a:lnTo>
                <a:lnTo>
                  <a:pt x="5015866" y="2401302"/>
                </a:lnTo>
                <a:lnTo>
                  <a:pt x="5015866" y="2419608"/>
                </a:lnTo>
                <a:cubicBezTo>
                  <a:pt x="5015866" y="2469019"/>
                  <a:pt x="5013112" y="2503771"/>
                  <a:pt x="5007606" y="2523863"/>
                </a:cubicBezTo>
                <a:cubicBezTo>
                  <a:pt x="5002099" y="2543954"/>
                  <a:pt x="4990491" y="2560548"/>
                  <a:pt x="4972780" y="2573646"/>
                </a:cubicBezTo>
                <a:cubicBezTo>
                  <a:pt x="4955070" y="2586742"/>
                  <a:pt x="4934904" y="2593291"/>
                  <a:pt x="4912282" y="2593291"/>
                </a:cubicBezTo>
                <a:cubicBezTo>
                  <a:pt x="4895018" y="2593291"/>
                  <a:pt x="4880432" y="2589049"/>
                  <a:pt x="4868526" y="2580566"/>
                </a:cubicBezTo>
                <a:cubicBezTo>
                  <a:pt x="4856620" y="2572083"/>
                  <a:pt x="4847988" y="2560325"/>
                  <a:pt x="4842630" y="2545294"/>
                </a:cubicBezTo>
                <a:cubicBezTo>
                  <a:pt x="4837272" y="2530262"/>
                  <a:pt x="4834594" y="2497297"/>
                  <a:pt x="4834594" y="2446397"/>
                </a:cubicBezTo>
                <a:lnTo>
                  <a:pt x="4834594" y="2305755"/>
                </a:lnTo>
                <a:lnTo>
                  <a:pt x="5160080" y="2305755"/>
                </a:lnTo>
                <a:lnTo>
                  <a:pt x="5160080" y="2204403"/>
                </a:lnTo>
                <a:lnTo>
                  <a:pt x="4834594" y="2204403"/>
                </a:lnTo>
                <a:lnTo>
                  <a:pt x="4834594" y="2024023"/>
                </a:lnTo>
                <a:close/>
                <a:moveTo>
                  <a:pt x="2508856" y="2024023"/>
                </a:moveTo>
                <a:lnTo>
                  <a:pt x="2508856" y="2499082"/>
                </a:lnTo>
                <a:cubicBezTo>
                  <a:pt x="2508856" y="2550279"/>
                  <a:pt x="2514289" y="2587486"/>
                  <a:pt x="2525153" y="2610704"/>
                </a:cubicBezTo>
                <a:cubicBezTo>
                  <a:pt x="2536018" y="2633921"/>
                  <a:pt x="2553505" y="2652822"/>
                  <a:pt x="2577615" y="2667407"/>
                </a:cubicBezTo>
                <a:cubicBezTo>
                  <a:pt x="2601725" y="2681992"/>
                  <a:pt x="2631937" y="2689285"/>
                  <a:pt x="2668251" y="2689285"/>
                </a:cubicBezTo>
                <a:cubicBezTo>
                  <a:pt x="2730759" y="2689285"/>
                  <a:pt x="2782849" y="2662496"/>
                  <a:pt x="2824521" y="2608918"/>
                </a:cubicBezTo>
                <a:lnTo>
                  <a:pt x="2824521" y="2678569"/>
                </a:lnTo>
                <a:lnTo>
                  <a:pt x="2941053" y="2678569"/>
                </a:lnTo>
                <a:lnTo>
                  <a:pt x="2941053" y="2401302"/>
                </a:lnTo>
                <a:lnTo>
                  <a:pt x="2815591" y="2401302"/>
                </a:lnTo>
                <a:lnTo>
                  <a:pt x="2815591" y="2419608"/>
                </a:lnTo>
                <a:cubicBezTo>
                  <a:pt x="2815591" y="2469019"/>
                  <a:pt x="2812838" y="2503771"/>
                  <a:pt x="2807331" y="2523863"/>
                </a:cubicBezTo>
                <a:cubicBezTo>
                  <a:pt x="2801824" y="2543954"/>
                  <a:pt x="2790216" y="2560548"/>
                  <a:pt x="2772505" y="2573646"/>
                </a:cubicBezTo>
                <a:cubicBezTo>
                  <a:pt x="2754795" y="2586742"/>
                  <a:pt x="2734628" y="2593291"/>
                  <a:pt x="2712007" y="2593291"/>
                </a:cubicBezTo>
                <a:cubicBezTo>
                  <a:pt x="2694742" y="2593291"/>
                  <a:pt x="2680158" y="2589049"/>
                  <a:pt x="2668251" y="2580566"/>
                </a:cubicBezTo>
                <a:cubicBezTo>
                  <a:pt x="2656345" y="2572083"/>
                  <a:pt x="2647713" y="2560325"/>
                  <a:pt x="2642355" y="2545294"/>
                </a:cubicBezTo>
                <a:cubicBezTo>
                  <a:pt x="2636997" y="2530262"/>
                  <a:pt x="2634318" y="2497297"/>
                  <a:pt x="2634318" y="2446397"/>
                </a:cubicBezTo>
                <a:lnTo>
                  <a:pt x="2634318" y="2305755"/>
                </a:lnTo>
                <a:lnTo>
                  <a:pt x="2959806" y="2305755"/>
                </a:lnTo>
                <a:lnTo>
                  <a:pt x="2959806" y="2204403"/>
                </a:lnTo>
                <a:lnTo>
                  <a:pt x="2634318" y="2204403"/>
                </a:lnTo>
                <a:lnTo>
                  <a:pt x="2634318" y="2024023"/>
                </a:lnTo>
                <a:close/>
                <a:moveTo>
                  <a:pt x="553553" y="2012861"/>
                </a:moveTo>
                <a:cubicBezTo>
                  <a:pt x="468423" y="2012861"/>
                  <a:pt x="400334" y="2035334"/>
                  <a:pt x="349286" y="2080280"/>
                </a:cubicBezTo>
                <a:cubicBezTo>
                  <a:pt x="298238" y="2125226"/>
                  <a:pt x="272714" y="2186692"/>
                  <a:pt x="272714" y="2264678"/>
                </a:cubicBezTo>
                <a:cubicBezTo>
                  <a:pt x="272714" y="2288788"/>
                  <a:pt x="275393" y="2312750"/>
                  <a:pt x="280751" y="2336562"/>
                </a:cubicBezTo>
                <a:cubicBezTo>
                  <a:pt x="286109" y="2360375"/>
                  <a:pt x="292955" y="2381508"/>
                  <a:pt x="301289" y="2399963"/>
                </a:cubicBezTo>
                <a:cubicBezTo>
                  <a:pt x="319744" y="2394010"/>
                  <a:pt x="337231" y="2389768"/>
                  <a:pt x="353751" y="2387238"/>
                </a:cubicBezTo>
                <a:cubicBezTo>
                  <a:pt x="370271" y="2384708"/>
                  <a:pt x="386121" y="2383443"/>
                  <a:pt x="401301" y="2383443"/>
                </a:cubicBezTo>
                <a:cubicBezTo>
                  <a:pt x="449522" y="2383443"/>
                  <a:pt x="494021" y="2394531"/>
                  <a:pt x="534800" y="2416706"/>
                </a:cubicBezTo>
                <a:cubicBezTo>
                  <a:pt x="575580" y="2438881"/>
                  <a:pt x="595969" y="2462173"/>
                  <a:pt x="595969" y="2486581"/>
                </a:cubicBezTo>
                <a:cubicBezTo>
                  <a:pt x="595969" y="2507417"/>
                  <a:pt x="577142" y="2526392"/>
                  <a:pt x="539489" y="2543508"/>
                </a:cubicBezTo>
                <a:cubicBezTo>
                  <a:pt x="501835" y="2560623"/>
                  <a:pt x="461428" y="2569181"/>
                  <a:pt x="418268" y="2569181"/>
                </a:cubicBezTo>
                <a:lnTo>
                  <a:pt x="418268" y="2503101"/>
                </a:lnTo>
                <a:lnTo>
                  <a:pt x="285662" y="2503101"/>
                </a:lnTo>
                <a:lnTo>
                  <a:pt x="285662" y="2678569"/>
                </a:lnTo>
                <a:lnTo>
                  <a:pt x="841982" y="2678569"/>
                </a:lnTo>
                <a:lnTo>
                  <a:pt x="841982" y="2566948"/>
                </a:lnTo>
                <a:lnTo>
                  <a:pt x="688838" y="2566948"/>
                </a:lnTo>
                <a:cubicBezTo>
                  <a:pt x="728128" y="2540754"/>
                  <a:pt x="762656" y="2499752"/>
                  <a:pt x="792422" y="2443942"/>
                </a:cubicBezTo>
                <a:cubicBezTo>
                  <a:pt x="822187" y="2388131"/>
                  <a:pt x="837070" y="2328377"/>
                  <a:pt x="837070" y="2264678"/>
                </a:cubicBezTo>
                <a:cubicBezTo>
                  <a:pt x="837070" y="2187288"/>
                  <a:pt x="811249" y="2125970"/>
                  <a:pt x="759605" y="2080727"/>
                </a:cubicBezTo>
                <a:cubicBezTo>
                  <a:pt x="707962" y="2035483"/>
                  <a:pt x="639278" y="2012861"/>
                  <a:pt x="553553" y="2012861"/>
                </a:cubicBezTo>
                <a:close/>
                <a:moveTo>
                  <a:pt x="0" y="0"/>
                </a:moveTo>
                <a:lnTo>
                  <a:pt x="12192000" y="0"/>
                </a:lnTo>
                <a:lnTo>
                  <a:pt x="12192000" y="6950075"/>
                </a:lnTo>
                <a:lnTo>
                  <a:pt x="0" y="6950075"/>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a:p>
        </p:txBody>
      </p:sp>
      <p:sp>
        <p:nvSpPr>
          <p:cNvPr id="7" name="Rectangle 6"/>
          <p:cNvSpPr/>
          <p:nvPr/>
        </p:nvSpPr>
        <p:spPr>
          <a:xfrm>
            <a:off x="5981699" y="1254541"/>
            <a:ext cx="5899150" cy="4247317"/>
          </a:xfrm>
          <a:prstGeom prst="rect">
            <a:avLst/>
          </a:prstGeom>
        </p:spPr>
        <p:txBody>
          <a:bodyPr wrap="square">
            <a:spAutoFit/>
          </a:bodyPr>
          <a:lstStyle/>
          <a:p>
            <a:r>
              <a:rPr lang="hy-AM" b="1" dirty="0" smtClean="0">
                <a:solidFill>
                  <a:sysClr val="windowText" lastClr="000000"/>
                </a:solidFill>
                <a:latin typeface="inherit"/>
              </a:rPr>
              <a:t>19-րդ դարում Իտալիան կազմված էր բազմաթիվ մանր պետություններից, որոնց մի մասը գտնվում էր օտար տերությունների՝ հատկապես Ավստրիայի վերահսկողության տակ։</a:t>
            </a:r>
            <a:br>
              <a:rPr lang="hy-AM" b="1" dirty="0" smtClean="0">
                <a:solidFill>
                  <a:sysClr val="windowText" lastClr="000000"/>
                </a:solidFill>
                <a:latin typeface="inherit"/>
              </a:rPr>
            </a:br>
            <a:r>
              <a:rPr lang="hy-AM" b="1" dirty="0" smtClean="0">
                <a:solidFill>
                  <a:sysClr val="windowText" lastClr="000000"/>
                </a:solidFill>
                <a:latin typeface="inherit"/>
              </a:rPr>
              <a:t>Իտալական ազգայնական շարժումները նպատակ ունեին ազատագրել և միավորել երկիրը՝ ստեղծելով մեկ ամբողջական ազգ-պետություն։</a:t>
            </a:r>
            <a:br>
              <a:rPr lang="hy-AM" b="1" dirty="0" smtClean="0">
                <a:solidFill>
                  <a:sysClr val="windowText" lastClr="000000"/>
                </a:solidFill>
                <a:latin typeface="inherit"/>
              </a:rPr>
            </a:br>
            <a:r>
              <a:rPr lang="hy-AM" b="1" dirty="0" smtClean="0">
                <a:solidFill>
                  <a:sysClr val="windowText" lastClr="000000"/>
                </a:solidFill>
                <a:latin typeface="inherit"/>
              </a:rPr>
              <a:t>Ջուզեպպե Գարիբալդին, իտալական ազգային շարժման ականավոր գործիչներից մեկը, մեծ եռանդով միացավ այդ պայքարին՝ երազելով միավորված և անկախ Իտալիայի մասին։ Իր ռազմական արշավներով նա նպաստեց իտալական հարավի ազատագրմանը և միավորմանը Պիեմոնտի թագավորությանը։</a:t>
            </a:r>
            <a:endParaRPr lang="hy-AM" b="1" dirty="0">
              <a:solidFill>
                <a:sysClr val="windowText" lastClr="000000"/>
              </a:solidFill>
              <a:latin typeface="inherit"/>
            </a:endParaRPr>
          </a:p>
        </p:txBody>
      </p:sp>
    </p:spTree>
    <p:extLst>
      <p:ext uri="{BB962C8B-B14F-4D97-AF65-F5344CB8AC3E}">
        <p14:creationId xmlns:p14="http://schemas.microsoft.com/office/powerpoint/2010/main" val="3354818424"/>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sp>
        <p:nvSpPr>
          <p:cNvPr id="4" name="Rectangle 3"/>
          <p:cNvSpPr/>
          <p:nvPr/>
        </p:nvSpPr>
        <p:spPr>
          <a:xfrm>
            <a:off x="5981700" y="1483548"/>
            <a:ext cx="5499100" cy="369332"/>
          </a:xfrm>
          <a:prstGeom prst="rect">
            <a:avLst/>
          </a:prstGeom>
        </p:spPr>
        <p:txBody>
          <a:bodyPr wrap="square">
            <a:spAutoFit/>
          </a:bodyPr>
          <a:lstStyle/>
          <a:p>
            <a:endParaRPr lang="hy-AM" b="1" dirty="0">
              <a:solidFill>
                <a:sysClr val="windowText" lastClr="000000"/>
              </a:solidFill>
              <a:latin typeface="inherit"/>
            </a:endParaRPr>
          </a:p>
        </p:txBody>
      </p:sp>
      <p:pic>
        <p:nvPicPr>
          <p:cNvPr id="5" name="Picture 4"/>
          <p:cNvPicPr>
            <a:picLocks noChangeAspect="1"/>
          </p:cNvPicPr>
          <p:nvPr/>
        </p:nvPicPr>
        <p:blipFill>
          <a:blip r:embed="rId2">
            <a:grayscl/>
          </a:blip>
          <a:stretch>
            <a:fillRect/>
          </a:stretch>
        </p:blipFill>
        <p:spPr>
          <a:xfrm>
            <a:off x="1" y="-101600"/>
            <a:ext cx="12191999" cy="6959600"/>
          </a:xfrm>
          <a:prstGeom prst="rect">
            <a:avLst/>
          </a:prstGeom>
        </p:spPr>
      </p:pic>
      <p:sp>
        <p:nvSpPr>
          <p:cNvPr id="6" name="Freeform 5"/>
          <p:cNvSpPr/>
          <p:nvPr/>
        </p:nvSpPr>
        <p:spPr>
          <a:xfrm>
            <a:off x="1" y="-92075"/>
            <a:ext cx="12192000" cy="6950075"/>
          </a:xfrm>
          <a:custGeom>
            <a:avLst/>
            <a:gdLst/>
            <a:ahLst/>
            <a:cxnLst/>
            <a:rect l="l" t="t" r="r" b="b"/>
            <a:pathLst>
              <a:path w="12192000" h="6950075">
                <a:moveTo>
                  <a:pt x="4270981" y="3309303"/>
                </a:moveTo>
                <a:lnTo>
                  <a:pt x="4270981" y="3963849"/>
                </a:lnTo>
                <a:lnTo>
                  <a:pt x="4503600" y="3963849"/>
                </a:lnTo>
                <a:lnTo>
                  <a:pt x="4503600" y="3862497"/>
                </a:lnTo>
                <a:lnTo>
                  <a:pt x="4396444" y="3862497"/>
                </a:lnTo>
                <a:lnTo>
                  <a:pt x="4396444" y="3309303"/>
                </a:lnTo>
                <a:close/>
                <a:moveTo>
                  <a:pt x="3449599" y="3309303"/>
                </a:moveTo>
                <a:lnTo>
                  <a:pt x="3449599" y="3612466"/>
                </a:lnTo>
                <a:cubicBezTo>
                  <a:pt x="3449599" y="3660388"/>
                  <a:pt x="3455031" y="3695661"/>
                  <a:pt x="3465896" y="3718282"/>
                </a:cubicBezTo>
                <a:cubicBezTo>
                  <a:pt x="3476760" y="3740904"/>
                  <a:pt x="3493652" y="3759210"/>
                  <a:pt x="3516572" y="3773200"/>
                </a:cubicBezTo>
                <a:cubicBezTo>
                  <a:pt x="3539491" y="3787190"/>
                  <a:pt x="3568959" y="3794185"/>
                  <a:pt x="3604976" y="3794185"/>
                </a:cubicBezTo>
                <a:cubicBezTo>
                  <a:pt x="3660042" y="3794185"/>
                  <a:pt x="3708262" y="3769033"/>
                  <a:pt x="3749636" y="3718729"/>
                </a:cubicBezTo>
                <a:cubicBezTo>
                  <a:pt x="3778211" y="3769033"/>
                  <a:pt x="3822860" y="3794185"/>
                  <a:pt x="3883582" y="3794185"/>
                </a:cubicBezTo>
                <a:cubicBezTo>
                  <a:pt x="3912454" y="3794185"/>
                  <a:pt x="3938871" y="3787934"/>
                  <a:pt x="3962833" y="3775432"/>
                </a:cubicBezTo>
                <a:cubicBezTo>
                  <a:pt x="3986794" y="3762931"/>
                  <a:pt x="4009192" y="3744030"/>
                  <a:pt x="4030028" y="3718729"/>
                </a:cubicBezTo>
                <a:lnTo>
                  <a:pt x="4030028" y="3783469"/>
                </a:lnTo>
                <a:lnTo>
                  <a:pt x="4145668" y="3783469"/>
                </a:lnTo>
                <a:lnTo>
                  <a:pt x="4145668" y="3309303"/>
                </a:lnTo>
                <a:lnTo>
                  <a:pt x="4020206" y="3309303"/>
                </a:lnTo>
                <a:lnTo>
                  <a:pt x="4020206" y="3539689"/>
                </a:lnTo>
                <a:cubicBezTo>
                  <a:pt x="4020206" y="3587016"/>
                  <a:pt x="4016708" y="3620205"/>
                  <a:pt x="4009714" y="3639255"/>
                </a:cubicBezTo>
                <a:cubicBezTo>
                  <a:pt x="4002718" y="3658305"/>
                  <a:pt x="3991780" y="3672890"/>
                  <a:pt x="3976897" y="3683010"/>
                </a:cubicBezTo>
                <a:cubicBezTo>
                  <a:pt x="3962014" y="3693131"/>
                  <a:pt x="3945048" y="3698191"/>
                  <a:pt x="3925998" y="3698191"/>
                </a:cubicBezTo>
                <a:cubicBezTo>
                  <a:pt x="3909626" y="3698191"/>
                  <a:pt x="3896753" y="3694842"/>
                  <a:pt x="3887377" y="3688145"/>
                </a:cubicBezTo>
                <a:cubicBezTo>
                  <a:pt x="3878001" y="3681448"/>
                  <a:pt x="3871154" y="3671402"/>
                  <a:pt x="3866838" y="3658007"/>
                </a:cubicBezTo>
                <a:cubicBezTo>
                  <a:pt x="3862522" y="3644613"/>
                  <a:pt x="3860364" y="3614996"/>
                  <a:pt x="3860364" y="3569157"/>
                </a:cubicBezTo>
                <a:lnTo>
                  <a:pt x="3860364" y="3309303"/>
                </a:lnTo>
                <a:lnTo>
                  <a:pt x="3734902" y="3309303"/>
                </a:lnTo>
                <a:lnTo>
                  <a:pt x="3734902" y="3537010"/>
                </a:lnTo>
                <a:cubicBezTo>
                  <a:pt x="3734902" y="3604578"/>
                  <a:pt x="3725452" y="3648333"/>
                  <a:pt x="3706551" y="3668276"/>
                </a:cubicBezTo>
                <a:cubicBezTo>
                  <a:pt x="3687650" y="3688219"/>
                  <a:pt x="3665995" y="3698191"/>
                  <a:pt x="3641587" y="3698191"/>
                </a:cubicBezTo>
                <a:cubicBezTo>
                  <a:pt x="3621942" y="3698191"/>
                  <a:pt x="3605943" y="3691791"/>
                  <a:pt x="3593590" y="3678992"/>
                </a:cubicBezTo>
                <a:cubicBezTo>
                  <a:pt x="3581237" y="3666193"/>
                  <a:pt x="3575061" y="3633302"/>
                  <a:pt x="3575061" y="3580319"/>
                </a:cubicBezTo>
                <a:lnTo>
                  <a:pt x="3575061" y="3309303"/>
                </a:lnTo>
                <a:close/>
                <a:moveTo>
                  <a:pt x="944524" y="3309303"/>
                </a:moveTo>
                <a:lnTo>
                  <a:pt x="944524" y="3612466"/>
                </a:lnTo>
                <a:cubicBezTo>
                  <a:pt x="944524" y="3660388"/>
                  <a:pt x="949956" y="3695661"/>
                  <a:pt x="960821" y="3718282"/>
                </a:cubicBezTo>
                <a:cubicBezTo>
                  <a:pt x="971685" y="3740904"/>
                  <a:pt x="988577" y="3759210"/>
                  <a:pt x="1011497" y="3773200"/>
                </a:cubicBezTo>
                <a:cubicBezTo>
                  <a:pt x="1034417" y="3787190"/>
                  <a:pt x="1063884" y="3794185"/>
                  <a:pt x="1099901" y="3794185"/>
                </a:cubicBezTo>
                <a:cubicBezTo>
                  <a:pt x="1154967" y="3794185"/>
                  <a:pt x="1203187" y="3769033"/>
                  <a:pt x="1244562" y="3718729"/>
                </a:cubicBezTo>
                <a:cubicBezTo>
                  <a:pt x="1273137" y="3769033"/>
                  <a:pt x="1317785" y="3794185"/>
                  <a:pt x="1378507" y="3794185"/>
                </a:cubicBezTo>
                <a:cubicBezTo>
                  <a:pt x="1407380" y="3794185"/>
                  <a:pt x="1433797" y="3787934"/>
                  <a:pt x="1457758" y="3775432"/>
                </a:cubicBezTo>
                <a:cubicBezTo>
                  <a:pt x="1481720" y="3762931"/>
                  <a:pt x="1504118" y="3744030"/>
                  <a:pt x="1524954" y="3718729"/>
                </a:cubicBezTo>
                <a:lnTo>
                  <a:pt x="1524954" y="3783469"/>
                </a:lnTo>
                <a:lnTo>
                  <a:pt x="1640593" y="3783469"/>
                </a:lnTo>
                <a:lnTo>
                  <a:pt x="1640593" y="3309303"/>
                </a:lnTo>
                <a:lnTo>
                  <a:pt x="1515131" y="3309303"/>
                </a:lnTo>
                <a:lnTo>
                  <a:pt x="1515131" y="3539689"/>
                </a:lnTo>
                <a:cubicBezTo>
                  <a:pt x="1515131" y="3587016"/>
                  <a:pt x="1511634" y="3620205"/>
                  <a:pt x="1504639" y="3639255"/>
                </a:cubicBezTo>
                <a:cubicBezTo>
                  <a:pt x="1497644" y="3658305"/>
                  <a:pt x="1486705" y="3672890"/>
                  <a:pt x="1471822" y="3683010"/>
                </a:cubicBezTo>
                <a:cubicBezTo>
                  <a:pt x="1456939" y="3693131"/>
                  <a:pt x="1439973" y="3698191"/>
                  <a:pt x="1420923" y="3698191"/>
                </a:cubicBezTo>
                <a:cubicBezTo>
                  <a:pt x="1404552" y="3698191"/>
                  <a:pt x="1391679" y="3694842"/>
                  <a:pt x="1382302" y="3688145"/>
                </a:cubicBezTo>
                <a:cubicBezTo>
                  <a:pt x="1372926" y="3681448"/>
                  <a:pt x="1366080" y="3671402"/>
                  <a:pt x="1361764" y="3658007"/>
                </a:cubicBezTo>
                <a:cubicBezTo>
                  <a:pt x="1357448" y="3644613"/>
                  <a:pt x="1355290" y="3614996"/>
                  <a:pt x="1355290" y="3569157"/>
                </a:cubicBezTo>
                <a:lnTo>
                  <a:pt x="1355290" y="3309303"/>
                </a:lnTo>
                <a:lnTo>
                  <a:pt x="1229828" y="3309303"/>
                </a:lnTo>
                <a:lnTo>
                  <a:pt x="1229828" y="3537010"/>
                </a:lnTo>
                <a:cubicBezTo>
                  <a:pt x="1229828" y="3604578"/>
                  <a:pt x="1220377" y="3648333"/>
                  <a:pt x="1201476" y="3668276"/>
                </a:cubicBezTo>
                <a:cubicBezTo>
                  <a:pt x="1182575" y="3688219"/>
                  <a:pt x="1160920" y="3698191"/>
                  <a:pt x="1136512" y="3698191"/>
                </a:cubicBezTo>
                <a:cubicBezTo>
                  <a:pt x="1116868" y="3698191"/>
                  <a:pt x="1100868" y="3691791"/>
                  <a:pt x="1088516" y="3678992"/>
                </a:cubicBezTo>
                <a:cubicBezTo>
                  <a:pt x="1076163" y="3666193"/>
                  <a:pt x="1069986" y="3633302"/>
                  <a:pt x="1069986" y="3580319"/>
                </a:cubicBezTo>
                <a:lnTo>
                  <a:pt x="1069986" y="3309303"/>
                </a:lnTo>
                <a:close/>
                <a:moveTo>
                  <a:pt x="4800958" y="3298587"/>
                </a:moveTo>
                <a:cubicBezTo>
                  <a:pt x="4738153" y="3298587"/>
                  <a:pt x="4686063" y="3325376"/>
                  <a:pt x="4644688" y="3378954"/>
                </a:cubicBezTo>
                <a:lnTo>
                  <a:pt x="4644688" y="3309303"/>
                </a:lnTo>
                <a:lnTo>
                  <a:pt x="4528156" y="3309303"/>
                </a:lnTo>
                <a:lnTo>
                  <a:pt x="4528156" y="3783469"/>
                </a:lnTo>
                <a:lnTo>
                  <a:pt x="4653618" y="3783469"/>
                </a:lnTo>
                <a:lnTo>
                  <a:pt x="4653618" y="3568710"/>
                </a:lnTo>
                <a:cubicBezTo>
                  <a:pt x="4653618" y="3523466"/>
                  <a:pt x="4655925" y="3490129"/>
                  <a:pt x="4660539" y="3468698"/>
                </a:cubicBezTo>
                <a:cubicBezTo>
                  <a:pt x="4665152" y="3447266"/>
                  <a:pt x="4676538" y="3429556"/>
                  <a:pt x="4694695" y="3415566"/>
                </a:cubicBezTo>
                <a:cubicBezTo>
                  <a:pt x="4712852" y="3401576"/>
                  <a:pt x="4733688" y="3394581"/>
                  <a:pt x="4757203" y="3394581"/>
                </a:cubicBezTo>
                <a:cubicBezTo>
                  <a:pt x="4775955" y="3394581"/>
                  <a:pt x="4791582" y="3399493"/>
                  <a:pt x="4804084" y="3409315"/>
                </a:cubicBezTo>
                <a:cubicBezTo>
                  <a:pt x="4816585" y="3419138"/>
                  <a:pt x="4824845" y="3432384"/>
                  <a:pt x="4828864" y="3449052"/>
                </a:cubicBezTo>
                <a:cubicBezTo>
                  <a:pt x="4832882" y="3465721"/>
                  <a:pt x="4834891" y="3496529"/>
                  <a:pt x="4834891" y="3541475"/>
                </a:cubicBezTo>
                <a:lnTo>
                  <a:pt x="4834891" y="3963849"/>
                </a:lnTo>
                <a:lnTo>
                  <a:pt x="4960353" y="3963849"/>
                </a:lnTo>
                <a:lnTo>
                  <a:pt x="4960353" y="3783469"/>
                </a:lnTo>
                <a:lnTo>
                  <a:pt x="5076439" y="3783469"/>
                </a:lnTo>
                <a:lnTo>
                  <a:pt x="5076439" y="3682117"/>
                </a:lnTo>
                <a:lnTo>
                  <a:pt x="4960353" y="3682117"/>
                </a:lnTo>
                <a:lnTo>
                  <a:pt x="4960353" y="3488790"/>
                </a:lnTo>
                <a:cubicBezTo>
                  <a:pt x="4960353" y="3438188"/>
                  <a:pt x="4954996" y="3401204"/>
                  <a:pt x="4944280" y="3377838"/>
                </a:cubicBezTo>
                <a:cubicBezTo>
                  <a:pt x="4933564" y="3354472"/>
                  <a:pt x="4915928" y="3335422"/>
                  <a:pt x="4891372" y="3320688"/>
                </a:cubicBezTo>
                <a:cubicBezTo>
                  <a:pt x="4866814" y="3305954"/>
                  <a:pt x="4836677" y="3298587"/>
                  <a:pt x="4800958" y="3298587"/>
                </a:cubicBezTo>
                <a:close/>
                <a:moveTo>
                  <a:pt x="3162658" y="3298587"/>
                </a:moveTo>
                <a:cubicBezTo>
                  <a:pt x="3099853" y="3298587"/>
                  <a:pt x="3047763" y="3325376"/>
                  <a:pt x="3006389" y="3378954"/>
                </a:cubicBezTo>
                <a:lnTo>
                  <a:pt x="3006389" y="3309303"/>
                </a:lnTo>
                <a:lnTo>
                  <a:pt x="2889856" y="3309303"/>
                </a:lnTo>
                <a:lnTo>
                  <a:pt x="2889856" y="3963849"/>
                </a:lnTo>
                <a:lnTo>
                  <a:pt x="3015318" y="3963849"/>
                </a:lnTo>
                <a:lnTo>
                  <a:pt x="3015318" y="3783469"/>
                </a:lnTo>
                <a:lnTo>
                  <a:pt x="3340806" y="3783469"/>
                </a:lnTo>
                <a:lnTo>
                  <a:pt x="3340806" y="3682117"/>
                </a:lnTo>
                <a:lnTo>
                  <a:pt x="3015318" y="3682117"/>
                </a:lnTo>
                <a:lnTo>
                  <a:pt x="3015318" y="3568710"/>
                </a:lnTo>
                <a:cubicBezTo>
                  <a:pt x="3015318" y="3523466"/>
                  <a:pt x="3017625" y="3490129"/>
                  <a:pt x="3022239" y="3468698"/>
                </a:cubicBezTo>
                <a:cubicBezTo>
                  <a:pt x="3026852" y="3447266"/>
                  <a:pt x="3038238" y="3429556"/>
                  <a:pt x="3056395" y="3415566"/>
                </a:cubicBezTo>
                <a:cubicBezTo>
                  <a:pt x="3074552" y="3401576"/>
                  <a:pt x="3095388" y="3394581"/>
                  <a:pt x="3118903" y="3394581"/>
                </a:cubicBezTo>
                <a:cubicBezTo>
                  <a:pt x="3137655" y="3394581"/>
                  <a:pt x="3153282" y="3399493"/>
                  <a:pt x="3165784" y="3409315"/>
                </a:cubicBezTo>
                <a:cubicBezTo>
                  <a:pt x="3178285" y="3419138"/>
                  <a:pt x="3186545" y="3432384"/>
                  <a:pt x="3190564" y="3449052"/>
                </a:cubicBezTo>
                <a:cubicBezTo>
                  <a:pt x="3194582" y="3465721"/>
                  <a:pt x="3196591" y="3496529"/>
                  <a:pt x="3196591" y="3541475"/>
                </a:cubicBezTo>
                <a:lnTo>
                  <a:pt x="3196591" y="3586570"/>
                </a:lnTo>
                <a:lnTo>
                  <a:pt x="3322053" y="3586570"/>
                </a:lnTo>
                <a:lnTo>
                  <a:pt x="3322053" y="3488790"/>
                </a:lnTo>
                <a:cubicBezTo>
                  <a:pt x="3322053" y="3438188"/>
                  <a:pt x="3316695" y="3401204"/>
                  <a:pt x="3305980" y="3377838"/>
                </a:cubicBezTo>
                <a:cubicBezTo>
                  <a:pt x="3295264" y="3354472"/>
                  <a:pt x="3277628" y="3335422"/>
                  <a:pt x="3253071" y="3320688"/>
                </a:cubicBezTo>
                <a:cubicBezTo>
                  <a:pt x="3228515" y="3305954"/>
                  <a:pt x="3198377" y="3298587"/>
                  <a:pt x="3162658" y="3298587"/>
                </a:cubicBezTo>
                <a:close/>
                <a:moveTo>
                  <a:pt x="2038709" y="3298587"/>
                </a:moveTo>
                <a:cubicBezTo>
                  <a:pt x="1975903" y="3298587"/>
                  <a:pt x="1923813" y="3325376"/>
                  <a:pt x="1882439" y="3378954"/>
                </a:cubicBezTo>
                <a:lnTo>
                  <a:pt x="1882439" y="3309303"/>
                </a:lnTo>
                <a:lnTo>
                  <a:pt x="1765907" y="3309303"/>
                </a:lnTo>
                <a:lnTo>
                  <a:pt x="1765907" y="3963849"/>
                </a:lnTo>
                <a:lnTo>
                  <a:pt x="1891369" y="3963849"/>
                </a:lnTo>
                <a:lnTo>
                  <a:pt x="1891369" y="3568710"/>
                </a:lnTo>
                <a:cubicBezTo>
                  <a:pt x="1891369" y="3523466"/>
                  <a:pt x="1893676" y="3490129"/>
                  <a:pt x="1898289" y="3468698"/>
                </a:cubicBezTo>
                <a:cubicBezTo>
                  <a:pt x="1902903" y="3447266"/>
                  <a:pt x="1914289" y="3429556"/>
                  <a:pt x="1932445" y="3415566"/>
                </a:cubicBezTo>
                <a:cubicBezTo>
                  <a:pt x="1950602" y="3401576"/>
                  <a:pt x="1971438" y="3394581"/>
                  <a:pt x="1994953" y="3394581"/>
                </a:cubicBezTo>
                <a:cubicBezTo>
                  <a:pt x="2013705" y="3394581"/>
                  <a:pt x="2029332" y="3399493"/>
                  <a:pt x="2041834" y="3409315"/>
                </a:cubicBezTo>
                <a:cubicBezTo>
                  <a:pt x="2054336" y="3419138"/>
                  <a:pt x="2062595" y="3432384"/>
                  <a:pt x="2066614" y="3449052"/>
                </a:cubicBezTo>
                <a:cubicBezTo>
                  <a:pt x="2070633" y="3465721"/>
                  <a:pt x="2072641" y="3496529"/>
                  <a:pt x="2072641" y="3541475"/>
                </a:cubicBezTo>
                <a:lnTo>
                  <a:pt x="2072641" y="3783469"/>
                </a:lnTo>
                <a:lnTo>
                  <a:pt x="2198104" y="3783469"/>
                </a:lnTo>
                <a:lnTo>
                  <a:pt x="2198104" y="3488790"/>
                </a:lnTo>
                <a:cubicBezTo>
                  <a:pt x="2198104" y="3438188"/>
                  <a:pt x="2192746" y="3401204"/>
                  <a:pt x="2182031" y="3377838"/>
                </a:cubicBezTo>
                <a:cubicBezTo>
                  <a:pt x="2171314" y="3354472"/>
                  <a:pt x="2153679" y="3335422"/>
                  <a:pt x="2129122" y="3320688"/>
                </a:cubicBezTo>
                <a:cubicBezTo>
                  <a:pt x="2104565" y="3305954"/>
                  <a:pt x="2074427" y="3298587"/>
                  <a:pt x="2038709" y="3298587"/>
                </a:cubicBezTo>
                <a:close/>
                <a:moveTo>
                  <a:pt x="513369" y="3226257"/>
                </a:moveTo>
                <a:cubicBezTo>
                  <a:pt x="558315" y="3226257"/>
                  <a:pt x="591057" y="3237419"/>
                  <a:pt x="611596" y="3259743"/>
                </a:cubicBezTo>
                <a:cubicBezTo>
                  <a:pt x="632134" y="3282067"/>
                  <a:pt x="642403" y="3318679"/>
                  <a:pt x="642403" y="3369578"/>
                </a:cubicBezTo>
                <a:lnTo>
                  <a:pt x="642403" y="3515579"/>
                </a:lnTo>
                <a:lnTo>
                  <a:pt x="512923" y="3515579"/>
                </a:lnTo>
                <a:cubicBezTo>
                  <a:pt x="467084" y="3515579"/>
                  <a:pt x="434341" y="3503747"/>
                  <a:pt x="414696" y="3480083"/>
                </a:cubicBezTo>
                <a:cubicBezTo>
                  <a:pt x="395051" y="3456419"/>
                  <a:pt x="385228" y="3419585"/>
                  <a:pt x="385228" y="3369578"/>
                </a:cubicBezTo>
                <a:cubicBezTo>
                  <a:pt x="385228" y="3319572"/>
                  <a:pt x="395125" y="3283183"/>
                  <a:pt x="414919" y="3260413"/>
                </a:cubicBezTo>
                <a:cubicBezTo>
                  <a:pt x="434713" y="3237642"/>
                  <a:pt x="467530" y="3226257"/>
                  <a:pt x="513369" y="3226257"/>
                </a:cubicBezTo>
                <a:close/>
                <a:moveTo>
                  <a:pt x="5137756" y="3128923"/>
                </a:moveTo>
                <a:lnTo>
                  <a:pt x="5137756" y="3963849"/>
                </a:lnTo>
                <a:lnTo>
                  <a:pt x="5263218" y="3963849"/>
                </a:lnTo>
                <a:lnTo>
                  <a:pt x="5263218" y="3553530"/>
                </a:lnTo>
                <a:cubicBezTo>
                  <a:pt x="5263218" y="3503821"/>
                  <a:pt x="5267311" y="3469963"/>
                  <a:pt x="5275496" y="3451955"/>
                </a:cubicBezTo>
                <a:cubicBezTo>
                  <a:pt x="5283682" y="3433946"/>
                  <a:pt x="5296034" y="3419882"/>
                  <a:pt x="5312554" y="3409762"/>
                </a:cubicBezTo>
                <a:cubicBezTo>
                  <a:pt x="5329074" y="3399641"/>
                  <a:pt x="5347157" y="3394581"/>
                  <a:pt x="5366802" y="3394581"/>
                </a:cubicBezTo>
                <a:cubicBezTo>
                  <a:pt x="5385555" y="3394581"/>
                  <a:pt x="5401182" y="3399493"/>
                  <a:pt x="5413684" y="3409315"/>
                </a:cubicBezTo>
                <a:cubicBezTo>
                  <a:pt x="5426185" y="3419138"/>
                  <a:pt x="5434445" y="3432384"/>
                  <a:pt x="5438463" y="3449052"/>
                </a:cubicBezTo>
                <a:cubicBezTo>
                  <a:pt x="5442482" y="3465721"/>
                  <a:pt x="5444491" y="3496529"/>
                  <a:pt x="5444491" y="3541475"/>
                </a:cubicBezTo>
                <a:lnTo>
                  <a:pt x="5444491" y="3783469"/>
                </a:lnTo>
                <a:lnTo>
                  <a:pt x="5569953" y="3783469"/>
                </a:lnTo>
                <a:lnTo>
                  <a:pt x="5569953" y="3488790"/>
                </a:lnTo>
                <a:cubicBezTo>
                  <a:pt x="5569953" y="3438188"/>
                  <a:pt x="5564595" y="3401204"/>
                  <a:pt x="5553880" y="3377838"/>
                </a:cubicBezTo>
                <a:cubicBezTo>
                  <a:pt x="5543164" y="3354472"/>
                  <a:pt x="5525528" y="3335422"/>
                  <a:pt x="5500971" y="3320688"/>
                </a:cubicBezTo>
                <a:cubicBezTo>
                  <a:pt x="5476414" y="3305954"/>
                  <a:pt x="5446276" y="3298587"/>
                  <a:pt x="5410558" y="3298587"/>
                </a:cubicBezTo>
                <a:cubicBezTo>
                  <a:pt x="5351920" y="3298587"/>
                  <a:pt x="5302806" y="3321804"/>
                  <a:pt x="5263218" y="3368239"/>
                </a:cubicBezTo>
                <a:lnTo>
                  <a:pt x="5263218" y="3128923"/>
                </a:lnTo>
                <a:close/>
                <a:moveTo>
                  <a:pt x="2327882" y="3128923"/>
                </a:moveTo>
                <a:lnTo>
                  <a:pt x="2327882" y="3963849"/>
                </a:lnTo>
                <a:lnTo>
                  <a:pt x="2453344" y="3963849"/>
                </a:lnTo>
                <a:lnTo>
                  <a:pt x="2453344" y="3553530"/>
                </a:lnTo>
                <a:cubicBezTo>
                  <a:pt x="2453344" y="3503821"/>
                  <a:pt x="2457436" y="3469963"/>
                  <a:pt x="2465622" y="3451955"/>
                </a:cubicBezTo>
                <a:cubicBezTo>
                  <a:pt x="2473807" y="3433946"/>
                  <a:pt x="2486160" y="3419882"/>
                  <a:pt x="2502680" y="3409762"/>
                </a:cubicBezTo>
                <a:cubicBezTo>
                  <a:pt x="2519200" y="3399641"/>
                  <a:pt x="2537282" y="3394581"/>
                  <a:pt x="2556928" y="3394581"/>
                </a:cubicBezTo>
                <a:cubicBezTo>
                  <a:pt x="2575680" y="3394581"/>
                  <a:pt x="2591307" y="3399493"/>
                  <a:pt x="2603809" y="3409315"/>
                </a:cubicBezTo>
                <a:cubicBezTo>
                  <a:pt x="2616310" y="3419138"/>
                  <a:pt x="2624570" y="3432384"/>
                  <a:pt x="2628588" y="3449052"/>
                </a:cubicBezTo>
                <a:cubicBezTo>
                  <a:pt x="2632607" y="3465721"/>
                  <a:pt x="2634616" y="3496529"/>
                  <a:pt x="2634616" y="3541475"/>
                </a:cubicBezTo>
                <a:lnTo>
                  <a:pt x="2634616" y="3783469"/>
                </a:lnTo>
                <a:lnTo>
                  <a:pt x="2760078" y="3783469"/>
                </a:lnTo>
                <a:lnTo>
                  <a:pt x="2760078" y="3488790"/>
                </a:lnTo>
                <a:cubicBezTo>
                  <a:pt x="2760078" y="3438188"/>
                  <a:pt x="2754720" y="3401204"/>
                  <a:pt x="2744005" y="3377838"/>
                </a:cubicBezTo>
                <a:cubicBezTo>
                  <a:pt x="2733289" y="3354472"/>
                  <a:pt x="2715653" y="3335422"/>
                  <a:pt x="2691096" y="3320688"/>
                </a:cubicBezTo>
                <a:cubicBezTo>
                  <a:pt x="2666540" y="3305954"/>
                  <a:pt x="2636402" y="3298587"/>
                  <a:pt x="2600683" y="3298587"/>
                </a:cubicBezTo>
                <a:cubicBezTo>
                  <a:pt x="2542045" y="3298587"/>
                  <a:pt x="2492932" y="3321804"/>
                  <a:pt x="2453344" y="3368239"/>
                </a:cubicBezTo>
                <a:lnTo>
                  <a:pt x="2453344" y="3128923"/>
                </a:lnTo>
                <a:close/>
                <a:moveTo>
                  <a:pt x="513369" y="3117761"/>
                </a:moveTo>
                <a:cubicBezTo>
                  <a:pt x="427049" y="3117761"/>
                  <a:pt x="361639" y="3138671"/>
                  <a:pt x="317139" y="3180492"/>
                </a:cubicBezTo>
                <a:cubicBezTo>
                  <a:pt x="272640" y="3222313"/>
                  <a:pt x="250390" y="3285342"/>
                  <a:pt x="250390" y="3369578"/>
                </a:cubicBezTo>
                <a:cubicBezTo>
                  <a:pt x="250390" y="3454708"/>
                  <a:pt x="272565" y="3518778"/>
                  <a:pt x="316916" y="3561790"/>
                </a:cubicBezTo>
                <a:cubicBezTo>
                  <a:pt x="361267" y="3604801"/>
                  <a:pt x="426900" y="3626307"/>
                  <a:pt x="513816" y="3626307"/>
                </a:cubicBezTo>
                <a:lnTo>
                  <a:pt x="642403" y="3626307"/>
                </a:lnTo>
                <a:lnTo>
                  <a:pt x="642403" y="3783469"/>
                </a:lnTo>
                <a:lnTo>
                  <a:pt x="774562" y="3783469"/>
                </a:lnTo>
                <a:lnTo>
                  <a:pt x="774562" y="3626307"/>
                </a:lnTo>
                <a:lnTo>
                  <a:pt x="885737" y="3626307"/>
                </a:lnTo>
                <a:lnTo>
                  <a:pt x="885737" y="3515579"/>
                </a:lnTo>
                <a:lnTo>
                  <a:pt x="774562" y="3515579"/>
                </a:lnTo>
                <a:lnTo>
                  <a:pt x="774562" y="3369578"/>
                </a:lnTo>
                <a:cubicBezTo>
                  <a:pt x="774562" y="3285639"/>
                  <a:pt x="752685" y="3222685"/>
                  <a:pt x="708929" y="3180715"/>
                </a:cubicBezTo>
                <a:cubicBezTo>
                  <a:pt x="665174" y="3138746"/>
                  <a:pt x="599987" y="3117761"/>
                  <a:pt x="513369" y="3117761"/>
                </a:cubicBezTo>
                <a:close/>
                <a:moveTo>
                  <a:pt x="2157176" y="2291914"/>
                </a:moveTo>
                <a:cubicBezTo>
                  <a:pt x="2188430" y="2291914"/>
                  <a:pt x="2213581" y="2304564"/>
                  <a:pt x="2232631" y="2329865"/>
                </a:cubicBezTo>
                <a:cubicBezTo>
                  <a:pt x="2251682" y="2355166"/>
                  <a:pt x="2261206" y="2390438"/>
                  <a:pt x="2261206" y="2435682"/>
                </a:cubicBezTo>
                <a:cubicBezTo>
                  <a:pt x="2261206" y="2483009"/>
                  <a:pt x="2250937" y="2520588"/>
                  <a:pt x="2230399" y="2548419"/>
                </a:cubicBezTo>
                <a:cubicBezTo>
                  <a:pt x="2209861" y="2576250"/>
                  <a:pt x="2183965" y="2590165"/>
                  <a:pt x="2152711" y="2590165"/>
                </a:cubicBezTo>
                <a:cubicBezTo>
                  <a:pt x="2119969" y="2590165"/>
                  <a:pt x="2094742" y="2577217"/>
                  <a:pt x="2077032" y="2551321"/>
                </a:cubicBezTo>
                <a:cubicBezTo>
                  <a:pt x="2059321" y="2525425"/>
                  <a:pt x="2050466" y="2489260"/>
                  <a:pt x="2050466" y="2442825"/>
                </a:cubicBezTo>
                <a:cubicBezTo>
                  <a:pt x="2050466" y="2394307"/>
                  <a:pt x="2059991" y="2357026"/>
                  <a:pt x="2079041" y="2330981"/>
                </a:cubicBezTo>
                <a:cubicBezTo>
                  <a:pt x="2098091" y="2304936"/>
                  <a:pt x="2124136" y="2291914"/>
                  <a:pt x="2157176" y="2291914"/>
                </a:cubicBezTo>
                <a:close/>
                <a:moveTo>
                  <a:pt x="3887749" y="2204403"/>
                </a:moveTo>
                <a:lnTo>
                  <a:pt x="3887749" y="2507566"/>
                </a:lnTo>
                <a:cubicBezTo>
                  <a:pt x="3887749" y="2555489"/>
                  <a:pt x="3893181" y="2590761"/>
                  <a:pt x="3904046" y="2613382"/>
                </a:cubicBezTo>
                <a:cubicBezTo>
                  <a:pt x="3914910" y="2636005"/>
                  <a:pt x="3931802" y="2654310"/>
                  <a:pt x="3954722" y="2668300"/>
                </a:cubicBezTo>
                <a:cubicBezTo>
                  <a:pt x="3977641" y="2682290"/>
                  <a:pt x="4007109" y="2689285"/>
                  <a:pt x="4043126" y="2689285"/>
                </a:cubicBezTo>
                <a:cubicBezTo>
                  <a:pt x="4098192" y="2689285"/>
                  <a:pt x="4146412" y="2664133"/>
                  <a:pt x="4187786" y="2613829"/>
                </a:cubicBezTo>
                <a:cubicBezTo>
                  <a:pt x="4216361" y="2664133"/>
                  <a:pt x="4261010" y="2689285"/>
                  <a:pt x="4321732" y="2689285"/>
                </a:cubicBezTo>
                <a:cubicBezTo>
                  <a:pt x="4373822" y="2689285"/>
                  <a:pt x="4419363" y="2668003"/>
                  <a:pt x="4458356" y="2625438"/>
                </a:cubicBezTo>
                <a:lnTo>
                  <a:pt x="4458356" y="2858949"/>
                </a:lnTo>
                <a:lnTo>
                  <a:pt x="4583818" y="2858949"/>
                </a:lnTo>
                <a:lnTo>
                  <a:pt x="4583818" y="2204403"/>
                </a:lnTo>
                <a:lnTo>
                  <a:pt x="4458356" y="2204403"/>
                </a:lnTo>
                <a:lnTo>
                  <a:pt x="4458356" y="2434789"/>
                </a:lnTo>
                <a:cubicBezTo>
                  <a:pt x="4458356" y="2482116"/>
                  <a:pt x="4454858" y="2515305"/>
                  <a:pt x="4447864" y="2534355"/>
                </a:cubicBezTo>
                <a:cubicBezTo>
                  <a:pt x="4440868" y="2553405"/>
                  <a:pt x="4429930" y="2567990"/>
                  <a:pt x="4415047" y="2578110"/>
                </a:cubicBezTo>
                <a:cubicBezTo>
                  <a:pt x="4400164" y="2588230"/>
                  <a:pt x="4383198" y="2593291"/>
                  <a:pt x="4364148" y="2593291"/>
                </a:cubicBezTo>
                <a:cubicBezTo>
                  <a:pt x="4347776" y="2593291"/>
                  <a:pt x="4334903" y="2589942"/>
                  <a:pt x="4325527" y="2583245"/>
                </a:cubicBezTo>
                <a:cubicBezTo>
                  <a:pt x="4316150" y="2576548"/>
                  <a:pt x="4309304" y="2566502"/>
                  <a:pt x="4304988" y="2553107"/>
                </a:cubicBezTo>
                <a:cubicBezTo>
                  <a:pt x="4300672" y="2539713"/>
                  <a:pt x="4298514" y="2510096"/>
                  <a:pt x="4298514" y="2464257"/>
                </a:cubicBezTo>
                <a:lnTo>
                  <a:pt x="4298514" y="2204403"/>
                </a:lnTo>
                <a:lnTo>
                  <a:pt x="4173052" y="2204403"/>
                </a:lnTo>
                <a:lnTo>
                  <a:pt x="4173052" y="2432110"/>
                </a:lnTo>
                <a:cubicBezTo>
                  <a:pt x="4173052" y="2499678"/>
                  <a:pt x="4163602" y="2543433"/>
                  <a:pt x="4144701" y="2563376"/>
                </a:cubicBezTo>
                <a:cubicBezTo>
                  <a:pt x="4125800" y="2583319"/>
                  <a:pt x="4104145" y="2593291"/>
                  <a:pt x="4079737" y="2593291"/>
                </a:cubicBezTo>
                <a:cubicBezTo>
                  <a:pt x="4060092" y="2593291"/>
                  <a:pt x="4044093" y="2586891"/>
                  <a:pt x="4031740" y="2574092"/>
                </a:cubicBezTo>
                <a:cubicBezTo>
                  <a:pt x="4019387" y="2561293"/>
                  <a:pt x="4013211" y="2528402"/>
                  <a:pt x="4013211" y="2475419"/>
                </a:cubicBezTo>
                <a:lnTo>
                  <a:pt x="4013211" y="2204403"/>
                </a:lnTo>
                <a:close/>
                <a:moveTo>
                  <a:pt x="3068599" y="2204403"/>
                </a:moveTo>
                <a:lnTo>
                  <a:pt x="3068599" y="2507566"/>
                </a:lnTo>
                <a:cubicBezTo>
                  <a:pt x="3068599" y="2555489"/>
                  <a:pt x="3074031" y="2590761"/>
                  <a:pt x="3084896" y="2613382"/>
                </a:cubicBezTo>
                <a:cubicBezTo>
                  <a:pt x="3095760" y="2636005"/>
                  <a:pt x="3112652" y="2654310"/>
                  <a:pt x="3135572" y="2668300"/>
                </a:cubicBezTo>
                <a:cubicBezTo>
                  <a:pt x="3158491" y="2682290"/>
                  <a:pt x="3187959" y="2689285"/>
                  <a:pt x="3223976" y="2689285"/>
                </a:cubicBezTo>
                <a:cubicBezTo>
                  <a:pt x="3279042" y="2689285"/>
                  <a:pt x="3327262" y="2664133"/>
                  <a:pt x="3368636" y="2613829"/>
                </a:cubicBezTo>
                <a:cubicBezTo>
                  <a:pt x="3397211" y="2664133"/>
                  <a:pt x="3441860" y="2689285"/>
                  <a:pt x="3502582" y="2689285"/>
                </a:cubicBezTo>
                <a:cubicBezTo>
                  <a:pt x="3554672" y="2689285"/>
                  <a:pt x="3600213" y="2668003"/>
                  <a:pt x="3639206" y="2625438"/>
                </a:cubicBezTo>
                <a:lnTo>
                  <a:pt x="3639206" y="2858949"/>
                </a:lnTo>
                <a:lnTo>
                  <a:pt x="3764668" y="2858949"/>
                </a:lnTo>
                <a:lnTo>
                  <a:pt x="3764668" y="2204403"/>
                </a:lnTo>
                <a:lnTo>
                  <a:pt x="3639206" y="2204403"/>
                </a:lnTo>
                <a:lnTo>
                  <a:pt x="3639206" y="2434789"/>
                </a:lnTo>
                <a:cubicBezTo>
                  <a:pt x="3639206" y="2482116"/>
                  <a:pt x="3635708" y="2515305"/>
                  <a:pt x="3628714" y="2534355"/>
                </a:cubicBezTo>
                <a:cubicBezTo>
                  <a:pt x="3621718" y="2553405"/>
                  <a:pt x="3610780" y="2567990"/>
                  <a:pt x="3595897" y="2578110"/>
                </a:cubicBezTo>
                <a:cubicBezTo>
                  <a:pt x="3581014" y="2588230"/>
                  <a:pt x="3564048" y="2593291"/>
                  <a:pt x="3544998" y="2593291"/>
                </a:cubicBezTo>
                <a:cubicBezTo>
                  <a:pt x="3528626" y="2593291"/>
                  <a:pt x="3515753" y="2589942"/>
                  <a:pt x="3506377" y="2583245"/>
                </a:cubicBezTo>
                <a:cubicBezTo>
                  <a:pt x="3497001" y="2576548"/>
                  <a:pt x="3490154" y="2566502"/>
                  <a:pt x="3485838" y="2553107"/>
                </a:cubicBezTo>
                <a:cubicBezTo>
                  <a:pt x="3481522" y="2539713"/>
                  <a:pt x="3479364" y="2510096"/>
                  <a:pt x="3479364" y="2464257"/>
                </a:cubicBezTo>
                <a:lnTo>
                  <a:pt x="3479364" y="2204403"/>
                </a:lnTo>
                <a:lnTo>
                  <a:pt x="3353902" y="2204403"/>
                </a:lnTo>
                <a:lnTo>
                  <a:pt x="3353902" y="2432110"/>
                </a:lnTo>
                <a:cubicBezTo>
                  <a:pt x="3353902" y="2499678"/>
                  <a:pt x="3344452" y="2543433"/>
                  <a:pt x="3325551" y="2563376"/>
                </a:cubicBezTo>
                <a:cubicBezTo>
                  <a:pt x="3306650" y="2583319"/>
                  <a:pt x="3284995" y="2593291"/>
                  <a:pt x="3260587" y="2593291"/>
                </a:cubicBezTo>
                <a:cubicBezTo>
                  <a:pt x="3240942" y="2593291"/>
                  <a:pt x="3224943" y="2586891"/>
                  <a:pt x="3212590" y="2574092"/>
                </a:cubicBezTo>
                <a:cubicBezTo>
                  <a:pt x="3200237" y="2561293"/>
                  <a:pt x="3194061" y="2528402"/>
                  <a:pt x="3194061" y="2475419"/>
                </a:cubicBezTo>
                <a:lnTo>
                  <a:pt x="3194061" y="2204403"/>
                </a:lnTo>
                <a:close/>
                <a:moveTo>
                  <a:pt x="1537307" y="2204403"/>
                </a:moveTo>
                <a:lnTo>
                  <a:pt x="1537307" y="2678569"/>
                </a:lnTo>
                <a:lnTo>
                  <a:pt x="1879760" y="2678569"/>
                </a:lnTo>
                <a:lnTo>
                  <a:pt x="1879760" y="2577217"/>
                </a:lnTo>
                <a:lnTo>
                  <a:pt x="1662769" y="2577217"/>
                </a:lnTo>
                <a:lnTo>
                  <a:pt x="1662769" y="2204403"/>
                </a:lnTo>
                <a:close/>
                <a:moveTo>
                  <a:pt x="2123689" y="2193687"/>
                </a:moveTo>
                <a:cubicBezTo>
                  <a:pt x="2065051" y="2193687"/>
                  <a:pt x="2016831" y="2215788"/>
                  <a:pt x="1979029" y="2259990"/>
                </a:cubicBezTo>
                <a:cubicBezTo>
                  <a:pt x="1941226" y="2304192"/>
                  <a:pt x="1922325" y="2362905"/>
                  <a:pt x="1922325" y="2436128"/>
                </a:cubicBezTo>
                <a:cubicBezTo>
                  <a:pt x="1922325" y="2510542"/>
                  <a:pt x="1940408" y="2571339"/>
                  <a:pt x="1976573" y="2618517"/>
                </a:cubicBezTo>
                <a:cubicBezTo>
                  <a:pt x="2012738" y="2665696"/>
                  <a:pt x="2059544" y="2689285"/>
                  <a:pt x="2116993" y="2689285"/>
                </a:cubicBezTo>
                <a:cubicBezTo>
                  <a:pt x="2145567" y="2689285"/>
                  <a:pt x="2171984" y="2683183"/>
                  <a:pt x="2196243" y="2670979"/>
                </a:cubicBezTo>
                <a:cubicBezTo>
                  <a:pt x="2220502" y="2658775"/>
                  <a:pt x="2240817" y="2641957"/>
                  <a:pt x="2257188" y="2620526"/>
                </a:cubicBezTo>
                <a:lnTo>
                  <a:pt x="2257188" y="2858949"/>
                </a:lnTo>
                <a:lnTo>
                  <a:pt x="2489806" y="2858949"/>
                </a:lnTo>
                <a:lnTo>
                  <a:pt x="2489806" y="2757597"/>
                </a:lnTo>
                <a:lnTo>
                  <a:pt x="2382650" y="2757597"/>
                </a:lnTo>
                <a:lnTo>
                  <a:pt x="2382650" y="2204403"/>
                </a:lnTo>
                <a:lnTo>
                  <a:pt x="2267011" y="2204403"/>
                </a:lnTo>
                <a:lnTo>
                  <a:pt x="2267011" y="2274501"/>
                </a:lnTo>
                <a:cubicBezTo>
                  <a:pt x="2249151" y="2247414"/>
                  <a:pt x="2228688" y="2227173"/>
                  <a:pt x="2205619" y="2213779"/>
                </a:cubicBezTo>
                <a:cubicBezTo>
                  <a:pt x="2182551" y="2200385"/>
                  <a:pt x="2155241" y="2193687"/>
                  <a:pt x="2123689" y="2193687"/>
                </a:cubicBezTo>
                <a:close/>
                <a:moveTo>
                  <a:pt x="1248133" y="2193687"/>
                </a:moveTo>
                <a:cubicBezTo>
                  <a:pt x="1185328" y="2193687"/>
                  <a:pt x="1133238" y="2220476"/>
                  <a:pt x="1091864" y="2274054"/>
                </a:cubicBezTo>
                <a:lnTo>
                  <a:pt x="1091864" y="2204403"/>
                </a:lnTo>
                <a:lnTo>
                  <a:pt x="975332" y="2204403"/>
                </a:lnTo>
                <a:lnTo>
                  <a:pt x="975332" y="2678569"/>
                </a:lnTo>
                <a:lnTo>
                  <a:pt x="1100794" y="2678569"/>
                </a:lnTo>
                <a:lnTo>
                  <a:pt x="1100794" y="2463810"/>
                </a:lnTo>
                <a:cubicBezTo>
                  <a:pt x="1100794" y="2418567"/>
                  <a:pt x="1103100" y="2385229"/>
                  <a:pt x="1107714" y="2363798"/>
                </a:cubicBezTo>
                <a:cubicBezTo>
                  <a:pt x="1112328" y="2342366"/>
                  <a:pt x="1123713" y="2324656"/>
                  <a:pt x="1141870" y="2310666"/>
                </a:cubicBezTo>
                <a:cubicBezTo>
                  <a:pt x="1160027" y="2296676"/>
                  <a:pt x="1180863" y="2289681"/>
                  <a:pt x="1204378" y="2289681"/>
                </a:cubicBezTo>
                <a:cubicBezTo>
                  <a:pt x="1223130" y="2289681"/>
                  <a:pt x="1238757" y="2294593"/>
                  <a:pt x="1251259" y="2304415"/>
                </a:cubicBezTo>
                <a:cubicBezTo>
                  <a:pt x="1263760" y="2314238"/>
                  <a:pt x="1272020" y="2327484"/>
                  <a:pt x="1276039" y="2344152"/>
                </a:cubicBezTo>
                <a:cubicBezTo>
                  <a:pt x="1280057" y="2360821"/>
                  <a:pt x="1282066" y="2391629"/>
                  <a:pt x="1282066" y="2436575"/>
                </a:cubicBezTo>
                <a:lnTo>
                  <a:pt x="1282066" y="2678569"/>
                </a:lnTo>
                <a:lnTo>
                  <a:pt x="1407528" y="2678569"/>
                </a:lnTo>
                <a:lnTo>
                  <a:pt x="1407528" y="2383890"/>
                </a:lnTo>
                <a:cubicBezTo>
                  <a:pt x="1407528" y="2333288"/>
                  <a:pt x="1402171" y="2296304"/>
                  <a:pt x="1391455" y="2272938"/>
                </a:cubicBezTo>
                <a:cubicBezTo>
                  <a:pt x="1380739" y="2249572"/>
                  <a:pt x="1363103" y="2230522"/>
                  <a:pt x="1338547" y="2215788"/>
                </a:cubicBezTo>
                <a:cubicBezTo>
                  <a:pt x="1313990" y="2201054"/>
                  <a:pt x="1283852" y="2193687"/>
                  <a:pt x="1248133" y="2193687"/>
                </a:cubicBezTo>
                <a:close/>
                <a:moveTo>
                  <a:pt x="553553" y="2121357"/>
                </a:moveTo>
                <a:cubicBezTo>
                  <a:pt x="599094" y="2121357"/>
                  <a:pt x="634962" y="2133784"/>
                  <a:pt x="661156" y="2158638"/>
                </a:cubicBezTo>
                <a:cubicBezTo>
                  <a:pt x="687349" y="2183493"/>
                  <a:pt x="700446" y="2218839"/>
                  <a:pt x="700446" y="2264678"/>
                </a:cubicBezTo>
                <a:cubicBezTo>
                  <a:pt x="700446" y="2287895"/>
                  <a:pt x="697990" y="2310740"/>
                  <a:pt x="693079" y="2333213"/>
                </a:cubicBezTo>
                <a:cubicBezTo>
                  <a:pt x="688168" y="2355687"/>
                  <a:pt x="681247" y="2377490"/>
                  <a:pt x="672317" y="2398623"/>
                </a:cubicBezTo>
                <a:cubicBezTo>
                  <a:pt x="660411" y="2367370"/>
                  <a:pt x="630348" y="2339613"/>
                  <a:pt x="582128" y="2315354"/>
                </a:cubicBezTo>
                <a:cubicBezTo>
                  <a:pt x="533907" y="2291095"/>
                  <a:pt x="483901" y="2278966"/>
                  <a:pt x="432109" y="2278966"/>
                </a:cubicBezTo>
                <a:lnTo>
                  <a:pt x="419607" y="2278966"/>
                </a:lnTo>
                <a:lnTo>
                  <a:pt x="407106" y="2279859"/>
                </a:lnTo>
                <a:cubicBezTo>
                  <a:pt x="406808" y="2274799"/>
                  <a:pt x="406510" y="2269738"/>
                  <a:pt x="406213" y="2264678"/>
                </a:cubicBezTo>
                <a:cubicBezTo>
                  <a:pt x="406213" y="2217946"/>
                  <a:pt x="419236" y="2182376"/>
                  <a:pt x="445280" y="2157969"/>
                </a:cubicBezTo>
                <a:cubicBezTo>
                  <a:pt x="471325" y="2133561"/>
                  <a:pt x="507416" y="2121357"/>
                  <a:pt x="553553" y="2121357"/>
                </a:cubicBezTo>
                <a:close/>
                <a:moveTo>
                  <a:pt x="4709132" y="2024023"/>
                </a:moveTo>
                <a:lnTo>
                  <a:pt x="4709132" y="2499082"/>
                </a:lnTo>
                <a:cubicBezTo>
                  <a:pt x="4709132" y="2550279"/>
                  <a:pt x="4714564" y="2587486"/>
                  <a:pt x="4725428" y="2610704"/>
                </a:cubicBezTo>
                <a:cubicBezTo>
                  <a:pt x="4736292" y="2633921"/>
                  <a:pt x="4753780" y="2652822"/>
                  <a:pt x="4777890" y="2667407"/>
                </a:cubicBezTo>
                <a:cubicBezTo>
                  <a:pt x="4802000" y="2681992"/>
                  <a:pt x="4832212" y="2689285"/>
                  <a:pt x="4868526" y="2689285"/>
                </a:cubicBezTo>
                <a:cubicBezTo>
                  <a:pt x="4931034" y="2689285"/>
                  <a:pt x="4983124" y="2662496"/>
                  <a:pt x="5024796" y="2608918"/>
                </a:cubicBezTo>
                <a:lnTo>
                  <a:pt x="5024796" y="2678569"/>
                </a:lnTo>
                <a:lnTo>
                  <a:pt x="5141328" y="2678569"/>
                </a:lnTo>
                <a:lnTo>
                  <a:pt x="5141328" y="2401302"/>
                </a:lnTo>
                <a:lnTo>
                  <a:pt x="5015866" y="2401302"/>
                </a:lnTo>
                <a:lnTo>
                  <a:pt x="5015866" y="2419608"/>
                </a:lnTo>
                <a:cubicBezTo>
                  <a:pt x="5015866" y="2469019"/>
                  <a:pt x="5013112" y="2503771"/>
                  <a:pt x="5007606" y="2523863"/>
                </a:cubicBezTo>
                <a:cubicBezTo>
                  <a:pt x="5002099" y="2543954"/>
                  <a:pt x="4990491" y="2560548"/>
                  <a:pt x="4972780" y="2573646"/>
                </a:cubicBezTo>
                <a:cubicBezTo>
                  <a:pt x="4955070" y="2586742"/>
                  <a:pt x="4934904" y="2593291"/>
                  <a:pt x="4912282" y="2593291"/>
                </a:cubicBezTo>
                <a:cubicBezTo>
                  <a:pt x="4895018" y="2593291"/>
                  <a:pt x="4880432" y="2589049"/>
                  <a:pt x="4868526" y="2580566"/>
                </a:cubicBezTo>
                <a:cubicBezTo>
                  <a:pt x="4856620" y="2572083"/>
                  <a:pt x="4847988" y="2560325"/>
                  <a:pt x="4842630" y="2545294"/>
                </a:cubicBezTo>
                <a:cubicBezTo>
                  <a:pt x="4837272" y="2530262"/>
                  <a:pt x="4834594" y="2497297"/>
                  <a:pt x="4834594" y="2446397"/>
                </a:cubicBezTo>
                <a:lnTo>
                  <a:pt x="4834594" y="2305755"/>
                </a:lnTo>
                <a:lnTo>
                  <a:pt x="5160080" y="2305755"/>
                </a:lnTo>
                <a:lnTo>
                  <a:pt x="5160080" y="2204403"/>
                </a:lnTo>
                <a:lnTo>
                  <a:pt x="4834594" y="2204403"/>
                </a:lnTo>
                <a:lnTo>
                  <a:pt x="4834594" y="2024023"/>
                </a:lnTo>
                <a:close/>
                <a:moveTo>
                  <a:pt x="2508856" y="2024023"/>
                </a:moveTo>
                <a:lnTo>
                  <a:pt x="2508856" y="2499082"/>
                </a:lnTo>
                <a:cubicBezTo>
                  <a:pt x="2508856" y="2550279"/>
                  <a:pt x="2514289" y="2587486"/>
                  <a:pt x="2525153" y="2610704"/>
                </a:cubicBezTo>
                <a:cubicBezTo>
                  <a:pt x="2536018" y="2633921"/>
                  <a:pt x="2553505" y="2652822"/>
                  <a:pt x="2577615" y="2667407"/>
                </a:cubicBezTo>
                <a:cubicBezTo>
                  <a:pt x="2601725" y="2681992"/>
                  <a:pt x="2631937" y="2689285"/>
                  <a:pt x="2668251" y="2689285"/>
                </a:cubicBezTo>
                <a:cubicBezTo>
                  <a:pt x="2730759" y="2689285"/>
                  <a:pt x="2782849" y="2662496"/>
                  <a:pt x="2824521" y="2608918"/>
                </a:cubicBezTo>
                <a:lnTo>
                  <a:pt x="2824521" y="2678569"/>
                </a:lnTo>
                <a:lnTo>
                  <a:pt x="2941053" y="2678569"/>
                </a:lnTo>
                <a:lnTo>
                  <a:pt x="2941053" y="2401302"/>
                </a:lnTo>
                <a:lnTo>
                  <a:pt x="2815591" y="2401302"/>
                </a:lnTo>
                <a:lnTo>
                  <a:pt x="2815591" y="2419608"/>
                </a:lnTo>
                <a:cubicBezTo>
                  <a:pt x="2815591" y="2469019"/>
                  <a:pt x="2812838" y="2503771"/>
                  <a:pt x="2807331" y="2523863"/>
                </a:cubicBezTo>
                <a:cubicBezTo>
                  <a:pt x="2801824" y="2543954"/>
                  <a:pt x="2790216" y="2560548"/>
                  <a:pt x="2772505" y="2573646"/>
                </a:cubicBezTo>
                <a:cubicBezTo>
                  <a:pt x="2754795" y="2586742"/>
                  <a:pt x="2734628" y="2593291"/>
                  <a:pt x="2712007" y="2593291"/>
                </a:cubicBezTo>
                <a:cubicBezTo>
                  <a:pt x="2694742" y="2593291"/>
                  <a:pt x="2680158" y="2589049"/>
                  <a:pt x="2668251" y="2580566"/>
                </a:cubicBezTo>
                <a:cubicBezTo>
                  <a:pt x="2656345" y="2572083"/>
                  <a:pt x="2647713" y="2560325"/>
                  <a:pt x="2642355" y="2545294"/>
                </a:cubicBezTo>
                <a:cubicBezTo>
                  <a:pt x="2636997" y="2530262"/>
                  <a:pt x="2634318" y="2497297"/>
                  <a:pt x="2634318" y="2446397"/>
                </a:cubicBezTo>
                <a:lnTo>
                  <a:pt x="2634318" y="2305755"/>
                </a:lnTo>
                <a:lnTo>
                  <a:pt x="2959806" y="2305755"/>
                </a:lnTo>
                <a:lnTo>
                  <a:pt x="2959806" y="2204403"/>
                </a:lnTo>
                <a:lnTo>
                  <a:pt x="2634318" y="2204403"/>
                </a:lnTo>
                <a:lnTo>
                  <a:pt x="2634318" y="2024023"/>
                </a:lnTo>
                <a:close/>
                <a:moveTo>
                  <a:pt x="553553" y="2012861"/>
                </a:moveTo>
                <a:cubicBezTo>
                  <a:pt x="468423" y="2012861"/>
                  <a:pt x="400334" y="2035334"/>
                  <a:pt x="349286" y="2080280"/>
                </a:cubicBezTo>
                <a:cubicBezTo>
                  <a:pt x="298238" y="2125226"/>
                  <a:pt x="272714" y="2186692"/>
                  <a:pt x="272714" y="2264678"/>
                </a:cubicBezTo>
                <a:cubicBezTo>
                  <a:pt x="272714" y="2288788"/>
                  <a:pt x="275393" y="2312750"/>
                  <a:pt x="280751" y="2336562"/>
                </a:cubicBezTo>
                <a:cubicBezTo>
                  <a:pt x="286109" y="2360375"/>
                  <a:pt x="292955" y="2381508"/>
                  <a:pt x="301289" y="2399963"/>
                </a:cubicBezTo>
                <a:cubicBezTo>
                  <a:pt x="319744" y="2394010"/>
                  <a:pt x="337231" y="2389768"/>
                  <a:pt x="353751" y="2387238"/>
                </a:cubicBezTo>
                <a:cubicBezTo>
                  <a:pt x="370271" y="2384708"/>
                  <a:pt x="386121" y="2383443"/>
                  <a:pt x="401301" y="2383443"/>
                </a:cubicBezTo>
                <a:cubicBezTo>
                  <a:pt x="449522" y="2383443"/>
                  <a:pt x="494021" y="2394531"/>
                  <a:pt x="534800" y="2416706"/>
                </a:cubicBezTo>
                <a:cubicBezTo>
                  <a:pt x="575580" y="2438881"/>
                  <a:pt x="595969" y="2462173"/>
                  <a:pt x="595969" y="2486581"/>
                </a:cubicBezTo>
                <a:cubicBezTo>
                  <a:pt x="595969" y="2507417"/>
                  <a:pt x="577142" y="2526392"/>
                  <a:pt x="539489" y="2543508"/>
                </a:cubicBezTo>
                <a:cubicBezTo>
                  <a:pt x="501835" y="2560623"/>
                  <a:pt x="461428" y="2569181"/>
                  <a:pt x="418268" y="2569181"/>
                </a:cubicBezTo>
                <a:lnTo>
                  <a:pt x="418268" y="2503101"/>
                </a:lnTo>
                <a:lnTo>
                  <a:pt x="285662" y="2503101"/>
                </a:lnTo>
                <a:lnTo>
                  <a:pt x="285662" y="2678569"/>
                </a:lnTo>
                <a:lnTo>
                  <a:pt x="841982" y="2678569"/>
                </a:lnTo>
                <a:lnTo>
                  <a:pt x="841982" y="2566948"/>
                </a:lnTo>
                <a:lnTo>
                  <a:pt x="688838" y="2566948"/>
                </a:lnTo>
                <a:cubicBezTo>
                  <a:pt x="728128" y="2540754"/>
                  <a:pt x="762656" y="2499752"/>
                  <a:pt x="792422" y="2443942"/>
                </a:cubicBezTo>
                <a:cubicBezTo>
                  <a:pt x="822187" y="2388131"/>
                  <a:pt x="837070" y="2328377"/>
                  <a:pt x="837070" y="2264678"/>
                </a:cubicBezTo>
                <a:cubicBezTo>
                  <a:pt x="837070" y="2187288"/>
                  <a:pt x="811249" y="2125970"/>
                  <a:pt x="759605" y="2080727"/>
                </a:cubicBezTo>
                <a:cubicBezTo>
                  <a:pt x="707962" y="2035483"/>
                  <a:pt x="639278" y="2012861"/>
                  <a:pt x="553553" y="2012861"/>
                </a:cubicBezTo>
                <a:close/>
                <a:moveTo>
                  <a:pt x="0" y="0"/>
                </a:moveTo>
                <a:lnTo>
                  <a:pt x="12192000" y="0"/>
                </a:lnTo>
                <a:lnTo>
                  <a:pt x="12192000" y="6950075"/>
                </a:lnTo>
                <a:lnTo>
                  <a:pt x="0" y="6950075"/>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a:p>
        </p:txBody>
      </p:sp>
      <p:sp>
        <p:nvSpPr>
          <p:cNvPr id="7" name="Rectangle 6"/>
          <p:cNvSpPr/>
          <p:nvPr/>
        </p:nvSpPr>
        <p:spPr>
          <a:xfrm>
            <a:off x="5981699" y="1254541"/>
            <a:ext cx="5899150" cy="3970318"/>
          </a:xfrm>
          <a:prstGeom prst="rect">
            <a:avLst/>
          </a:prstGeom>
        </p:spPr>
        <p:txBody>
          <a:bodyPr wrap="square">
            <a:spAutoFit/>
          </a:bodyPr>
          <a:lstStyle/>
          <a:p>
            <a:r>
              <a:rPr lang="hy-AM" b="1" dirty="0" smtClean="0">
                <a:solidFill>
                  <a:sysClr val="windowText" lastClr="000000"/>
                </a:solidFill>
                <a:latin typeface="inherit"/>
              </a:rPr>
              <a:t>Ջուզեպպե Գարիբալդին դարձավ իտալական ազատագրական պայքարի խորհրդանիշը։</a:t>
            </a:r>
            <a:br>
              <a:rPr lang="hy-AM" b="1" dirty="0" smtClean="0">
                <a:solidFill>
                  <a:sysClr val="windowText" lastClr="000000"/>
                </a:solidFill>
                <a:latin typeface="inherit"/>
              </a:rPr>
            </a:br>
            <a:r>
              <a:rPr lang="hy-AM" b="1" dirty="0" smtClean="0">
                <a:solidFill>
                  <a:sysClr val="windowText" lastClr="000000"/>
                </a:solidFill>
                <a:latin typeface="inherit"/>
              </a:rPr>
              <a:t>1860 թվականին նա կազմակերպեց կամավորական բանակ՝ հայտնի որպես «Կարմիր շապիկավորներ», և սկսեց արշավ Սիցիլիայի ու Նեապոլի ուղղությամբ՝ ազատագրելով հարավային Իտալիան։</a:t>
            </a:r>
            <a:br>
              <a:rPr lang="hy-AM" b="1" dirty="0" smtClean="0">
                <a:solidFill>
                  <a:sysClr val="windowText" lastClr="000000"/>
                </a:solidFill>
                <a:latin typeface="inherit"/>
              </a:rPr>
            </a:br>
            <a:r>
              <a:rPr lang="hy-AM" b="1" dirty="0" smtClean="0">
                <a:solidFill>
                  <a:sysClr val="windowText" lastClr="000000"/>
                </a:solidFill>
                <a:latin typeface="inherit"/>
              </a:rPr>
              <a:t>Հաղթանակներից հետո Գարիբալդին իր վերահսկած տարածքները հանձնում է Սարդինիայի թագավորին՝ նպաստելով հյուսիսի և հարավի միավորմանը։</a:t>
            </a:r>
            <a:br>
              <a:rPr lang="hy-AM" b="1" dirty="0" smtClean="0">
                <a:solidFill>
                  <a:sysClr val="windowText" lastClr="000000"/>
                </a:solidFill>
                <a:latin typeface="inherit"/>
              </a:rPr>
            </a:br>
            <a:r>
              <a:rPr lang="hy-AM" b="1" dirty="0" smtClean="0">
                <a:solidFill>
                  <a:sysClr val="windowText" lastClr="000000"/>
                </a:solidFill>
                <a:latin typeface="inherit"/>
              </a:rPr>
              <a:t>1861 թվականին հռչակվեց Իտալիայի թագավորությունը, ինչը դարձավ երկրի միավորման կարևոր հանգրվան։</a:t>
            </a:r>
            <a:endParaRPr lang="hy-AM" b="1" dirty="0">
              <a:solidFill>
                <a:sysClr val="windowText" lastClr="000000"/>
              </a:solidFill>
              <a:latin typeface="inherit"/>
            </a:endParaRPr>
          </a:p>
        </p:txBody>
      </p:sp>
    </p:spTree>
    <p:extLst>
      <p:ext uri="{BB962C8B-B14F-4D97-AF65-F5344CB8AC3E}">
        <p14:creationId xmlns:p14="http://schemas.microsoft.com/office/powerpoint/2010/main" val="1203773214"/>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pic>
        <p:nvPicPr>
          <p:cNvPr id="4" name="Picture 8" descr="Was The 19th Century A Time Of Relative Peace? | HistoryExtr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2" y="1"/>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a:xfrm>
            <a:off x="5422900" y="-11112"/>
            <a:ext cx="12192001" cy="6858000"/>
          </a:xfrm>
          <a:custGeom>
            <a:avLst/>
            <a:gdLst/>
            <a:ahLst/>
            <a:cxnLst/>
            <a:rect l="l" t="t" r="r" b="b"/>
            <a:pathLst>
              <a:path w="12192001" h="6858000">
                <a:moveTo>
                  <a:pt x="4156679" y="2697163"/>
                </a:moveTo>
                <a:lnTo>
                  <a:pt x="4156679" y="3171329"/>
                </a:lnTo>
                <a:lnTo>
                  <a:pt x="4499133" y="3171329"/>
                </a:lnTo>
                <a:lnTo>
                  <a:pt x="4499133" y="3069977"/>
                </a:lnTo>
                <a:lnTo>
                  <a:pt x="4282141" y="3069977"/>
                </a:lnTo>
                <a:lnTo>
                  <a:pt x="4282141" y="2697163"/>
                </a:lnTo>
                <a:close/>
                <a:moveTo>
                  <a:pt x="3867506" y="2686447"/>
                </a:moveTo>
                <a:cubicBezTo>
                  <a:pt x="3804701" y="2686447"/>
                  <a:pt x="3752611" y="2713236"/>
                  <a:pt x="3711237" y="2766814"/>
                </a:cubicBezTo>
                <a:lnTo>
                  <a:pt x="3711237" y="2697163"/>
                </a:lnTo>
                <a:lnTo>
                  <a:pt x="3594704" y="2697163"/>
                </a:lnTo>
                <a:lnTo>
                  <a:pt x="3594704" y="3171329"/>
                </a:lnTo>
                <a:lnTo>
                  <a:pt x="3720167" y="3171329"/>
                </a:lnTo>
                <a:lnTo>
                  <a:pt x="3720167" y="2956570"/>
                </a:lnTo>
                <a:cubicBezTo>
                  <a:pt x="3720167" y="2911326"/>
                  <a:pt x="3722473" y="2877989"/>
                  <a:pt x="3727087" y="2856558"/>
                </a:cubicBezTo>
                <a:cubicBezTo>
                  <a:pt x="3731701" y="2835126"/>
                  <a:pt x="3743086" y="2817416"/>
                  <a:pt x="3761243" y="2803426"/>
                </a:cubicBezTo>
                <a:cubicBezTo>
                  <a:pt x="3779400" y="2789436"/>
                  <a:pt x="3800236" y="2782441"/>
                  <a:pt x="3823751" y="2782441"/>
                </a:cubicBezTo>
                <a:cubicBezTo>
                  <a:pt x="3842503" y="2782441"/>
                  <a:pt x="3858130" y="2787353"/>
                  <a:pt x="3870632" y="2797175"/>
                </a:cubicBezTo>
                <a:cubicBezTo>
                  <a:pt x="3883133" y="2806998"/>
                  <a:pt x="3891393" y="2820244"/>
                  <a:pt x="3895411" y="2836912"/>
                </a:cubicBezTo>
                <a:cubicBezTo>
                  <a:pt x="3899430" y="2853581"/>
                  <a:pt x="3901439" y="2884389"/>
                  <a:pt x="3901439" y="2929335"/>
                </a:cubicBezTo>
                <a:lnTo>
                  <a:pt x="3901439" y="3171329"/>
                </a:lnTo>
                <a:lnTo>
                  <a:pt x="4026901" y="3171329"/>
                </a:lnTo>
                <a:lnTo>
                  <a:pt x="4026901" y="2876649"/>
                </a:lnTo>
                <a:cubicBezTo>
                  <a:pt x="4026901" y="2826048"/>
                  <a:pt x="4021543" y="2789064"/>
                  <a:pt x="4010828" y="2765698"/>
                </a:cubicBezTo>
                <a:cubicBezTo>
                  <a:pt x="4000112" y="2742332"/>
                  <a:pt x="3982476" y="2723282"/>
                  <a:pt x="3957919" y="2708548"/>
                </a:cubicBezTo>
                <a:cubicBezTo>
                  <a:pt x="3933363" y="2693814"/>
                  <a:pt x="3903225" y="2686447"/>
                  <a:pt x="3867506" y="2686447"/>
                </a:cubicBezTo>
                <a:close/>
                <a:moveTo>
                  <a:pt x="2486381" y="2686447"/>
                </a:moveTo>
                <a:cubicBezTo>
                  <a:pt x="2423576" y="2686447"/>
                  <a:pt x="2371487" y="2713236"/>
                  <a:pt x="2330112" y="2766814"/>
                </a:cubicBezTo>
                <a:lnTo>
                  <a:pt x="2330112" y="2697163"/>
                </a:lnTo>
                <a:lnTo>
                  <a:pt x="2213580" y="2697163"/>
                </a:lnTo>
                <a:lnTo>
                  <a:pt x="2213580" y="3171329"/>
                </a:lnTo>
                <a:lnTo>
                  <a:pt x="2339042" y="3171329"/>
                </a:lnTo>
                <a:lnTo>
                  <a:pt x="2339042" y="2956570"/>
                </a:lnTo>
                <a:cubicBezTo>
                  <a:pt x="2339042" y="2911326"/>
                  <a:pt x="2341349" y="2877989"/>
                  <a:pt x="2345962" y="2856558"/>
                </a:cubicBezTo>
                <a:cubicBezTo>
                  <a:pt x="2350576" y="2835126"/>
                  <a:pt x="2361961" y="2817416"/>
                  <a:pt x="2380118" y="2803426"/>
                </a:cubicBezTo>
                <a:cubicBezTo>
                  <a:pt x="2398275" y="2789436"/>
                  <a:pt x="2419112" y="2782441"/>
                  <a:pt x="2442626" y="2782441"/>
                </a:cubicBezTo>
                <a:cubicBezTo>
                  <a:pt x="2461378" y="2782441"/>
                  <a:pt x="2477006" y="2787353"/>
                  <a:pt x="2489507" y="2797175"/>
                </a:cubicBezTo>
                <a:cubicBezTo>
                  <a:pt x="2502008" y="2806998"/>
                  <a:pt x="2510268" y="2820244"/>
                  <a:pt x="2514287" y="2836912"/>
                </a:cubicBezTo>
                <a:cubicBezTo>
                  <a:pt x="2518306" y="2853581"/>
                  <a:pt x="2520314" y="2884389"/>
                  <a:pt x="2520314" y="2929335"/>
                </a:cubicBezTo>
                <a:lnTo>
                  <a:pt x="2520314" y="3171329"/>
                </a:lnTo>
                <a:lnTo>
                  <a:pt x="2645776" y="3171329"/>
                </a:lnTo>
                <a:lnTo>
                  <a:pt x="2645776" y="2876649"/>
                </a:lnTo>
                <a:cubicBezTo>
                  <a:pt x="2645776" y="2826048"/>
                  <a:pt x="2640418" y="2789064"/>
                  <a:pt x="2629703" y="2765698"/>
                </a:cubicBezTo>
                <a:cubicBezTo>
                  <a:pt x="2618987" y="2742332"/>
                  <a:pt x="2601352" y="2723282"/>
                  <a:pt x="2576795" y="2708548"/>
                </a:cubicBezTo>
                <a:cubicBezTo>
                  <a:pt x="2552238" y="2693814"/>
                  <a:pt x="2522101" y="2686447"/>
                  <a:pt x="2486381" y="2686447"/>
                </a:cubicBezTo>
                <a:close/>
                <a:moveTo>
                  <a:pt x="4870757" y="2516783"/>
                </a:moveTo>
                <a:lnTo>
                  <a:pt x="4870757" y="2911922"/>
                </a:lnTo>
                <a:cubicBezTo>
                  <a:pt x="4870757" y="2957166"/>
                  <a:pt x="4868450" y="2990503"/>
                  <a:pt x="4863836" y="3011934"/>
                </a:cubicBezTo>
                <a:cubicBezTo>
                  <a:pt x="4859223" y="3033366"/>
                  <a:pt x="4847837" y="3051076"/>
                  <a:pt x="4829680" y="3065066"/>
                </a:cubicBezTo>
                <a:cubicBezTo>
                  <a:pt x="4811523" y="3079056"/>
                  <a:pt x="4790687" y="3086051"/>
                  <a:pt x="4767173" y="3086051"/>
                </a:cubicBezTo>
                <a:cubicBezTo>
                  <a:pt x="4749908" y="3086051"/>
                  <a:pt x="4735323" y="3081809"/>
                  <a:pt x="4723417" y="3073326"/>
                </a:cubicBezTo>
                <a:cubicBezTo>
                  <a:pt x="4711511" y="3064843"/>
                  <a:pt x="4702879" y="3053085"/>
                  <a:pt x="4697521" y="3038054"/>
                </a:cubicBezTo>
                <a:cubicBezTo>
                  <a:pt x="4692163" y="3023022"/>
                  <a:pt x="4689484" y="2990057"/>
                  <a:pt x="4689484" y="2939157"/>
                </a:cubicBezTo>
                <a:lnTo>
                  <a:pt x="4689484" y="2697163"/>
                </a:lnTo>
                <a:lnTo>
                  <a:pt x="4564022" y="2697163"/>
                </a:lnTo>
                <a:lnTo>
                  <a:pt x="4564022" y="2991843"/>
                </a:lnTo>
                <a:cubicBezTo>
                  <a:pt x="4564022" y="3043039"/>
                  <a:pt x="4569454" y="3080247"/>
                  <a:pt x="4580319" y="3103464"/>
                </a:cubicBezTo>
                <a:cubicBezTo>
                  <a:pt x="4591183" y="3126681"/>
                  <a:pt x="4608671" y="3145582"/>
                  <a:pt x="4632781" y="3160167"/>
                </a:cubicBezTo>
                <a:cubicBezTo>
                  <a:pt x="4656891" y="3174752"/>
                  <a:pt x="4687103" y="3182045"/>
                  <a:pt x="4723417" y="3182045"/>
                </a:cubicBezTo>
                <a:cubicBezTo>
                  <a:pt x="4785925" y="3182045"/>
                  <a:pt x="4838015" y="3155256"/>
                  <a:pt x="4879686" y="3101678"/>
                </a:cubicBezTo>
                <a:lnTo>
                  <a:pt x="4879686" y="3171329"/>
                </a:lnTo>
                <a:lnTo>
                  <a:pt x="4996219" y="3171329"/>
                </a:lnTo>
                <a:lnTo>
                  <a:pt x="4996219" y="2618135"/>
                </a:lnTo>
                <a:lnTo>
                  <a:pt x="5103375" y="2618135"/>
                </a:lnTo>
                <a:lnTo>
                  <a:pt x="5103375" y="2516783"/>
                </a:lnTo>
                <a:close/>
                <a:moveTo>
                  <a:pt x="3058625" y="2516783"/>
                </a:moveTo>
                <a:lnTo>
                  <a:pt x="3058625" y="2927549"/>
                </a:lnTo>
                <a:cubicBezTo>
                  <a:pt x="3058625" y="2974876"/>
                  <a:pt x="3055128" y="3008065"/>
                  <a:pt x="3048133" y="3027115"/>
                </a:cubicBezTo>
                <a:cubicBezTo>
                  <a:pt x="3041138" y="3046165"/>
                  <a:pt x="3030199" y="3060750"/>
                  <a:pt x="3015317" y="3070870"/>
                </a:cubicBezTo>
                <a:cubicBezTo>
                  <a:pt x="3000433" y="3080991"/>
                  <a:pt x="2983467" y="3086051"/>
                  <a:pt x="2964417" y="3086051"/>
                </a:cubicBezTo>
                <a:cubicBezTo>
                  <a:pt x="2948046" y="3086051"/>
                  <a:pt x="2935173" y="3082702"/>
                  <a:pt x="2925797" y="3076005"/>
                </a:cubicBezTo>
                <a:cubicBezTo>
                  <a:pt x="2916420" y="3069308"/>
                  <a:pt x="2909574" y="3059262"/>
                  <a:pt x="2905259" y="3045867"/>
                </a:cubicBezTo>
                <a:cubicBezTo>
                  <a:pt x="2900942" y="3032473"/>
                  <a:pt x="2898784" y="3002856"/>
                  <a:pt x="2898784" y="2957017"/>
                </a:cubicBezTo>
                <a:lnTo>
                  <a:pt x="2898784" y="2697163"/>
                </a:lnTo>
                <a:lnTo>
                  <a:pt x="2773323" y="2697163"/>
                </a:lnTo>
                <a:lnTo>
                  <a:pt x="2773323" y="3000326"/>
                </a:lnTo>
                <a:cubicBezTo>
                  <a:pt x="2773323" y="3047951"/>
                  <a:pt x="2778457" y="3083000"/>
                  <a:pt x="2788726" y="3105473"/>
                </a:cubicBezTo>
                <a:cubicBezTo>
                  <a:pt x="2798995" y="3127946"/>
                  <a:pt x="2815589" y="3146326"/>
                  <a:pt x="2838509" y="3160614"/>
                </a:cubicBezTo>
                <a:cubicBezTo>
                  <a:pt x="2861429" y="3174901"/>
                  <a:pt x="2889259" y="3182045"/>
                  <a:pt x="2922002" y="3182045"/>
                </a:cubicBezTo>
                <a:cubicBezTo>
                  <a:pt x="2974091" y="3182045"/>
                  <a:pt x="3019633" y="3160762"/>
                  <a:pt x="3058625" y="3118198"/>
                </a:cubicBezTo>
                <a:lnTo>
                  <a:pt x="3058625" y="3351709"/>
                </a:lnTo>
                <a:lnTo>
                  <a:pt x="3184087" y="3351709"/>
                </a:lnTo>
                <a:lnTo>
                  <a:pt x="3184087" y="2940943"/>
                </a:lnTo>
                <a:cubicBezTo>
                  <a:pt x="3184087" y="2893616"/>
                  <a:pt x="3187585" y="2860427"/>
                  <a:pt x="3194580" y="2841377"/>
                </a:cubicBezTo>
                <a:cubicBezTo>
                  <a:pt x="3201575" y="2822327"/>
                  <a:pt x="3212514" y="2807742"/>
                  <a:pt x="3227397" y="2797622"/>
                </a:cubicBezTo>
                <a:cubicBezTo>
                  <a:pt x="3242279" y="2787502"/>
                  <a:pt x="3259246" y="2782441"/>
                  <a:pt x="3278296" y="2782441"/>
                </a:cubicBezTo>
                <a:cubicBezTo>
                  <a:pt x="3294667" y="2782441"/>
                  <a:pt x="3307541" y="2785790"/>
                  <a:pt x="3316917" y="2792487"/>
                </a:cubicBezTo>
                <a:cubicBezTo>
                  <a:pt x="3326293" y="2799184"/>
                  <a:pt x="3333139" y="2809230"/>
                  <a:pt x="3337455" y="2822625"/>
                </a:cubicBezTo>
                <a:cubicBezTo>
                  <a:pt x="3341771" y="2836020"/>
                  <a:pt x="3343929" y="2865636"/>
                  <a:pt x="3343929" y="2911475"/>
                </a:cubicBezTo>
                <a:lnTo>
                  <a:pt x="3343929" y="3171329"/>
                </a:lnTo>
                <a:lnTo>
                  <a:pt x="3469391" y="3171329"/>
                </a:lnTo>
                <a:lnTo>
                  <a:pt x="3469391" y="2868166"/>
                </a:lnTo>
                <a:cubicBezTo>
                  <a:pt x="3469391" y="2820541"/>
                  <a:pt x="3464257" y="2785492"/>
                  <a:pt x="3453987" y="2763019"/>
                </a:cubicBezTo>
                <a:cubicBezTo>
                  <a:pt x="3443718" y="2740546"/>
                  <a:pt x="3427124" y="2722166"/>
                  <a:pt x="3404204" y="2707878"/>
                </a:cubicBezTo>
                <a:cubicBezTo>
                  <a:pt x="3381285" y="2693591"/>
                  <a:pt x="3353454" y="2686447"/>
                  <a:pt x="3320712" y="2686447"/>
                </a:cubicBezTo>
                <a:cubicBezTo>
                  <a:pt x="3294220" y="2686447"/>
                  <a:pt x="3269738" y="2691805"/>
                  <a:pt x="3247265" y="2702521"/>
                </a:cubicBezTo>
                <a:cubicBezTo>
                  <a:pt x="3224792" y="2713236"/>
                  <a:pt x="3203733" y="2729310"/>
                  <a:pt x="3184087" y="2750741"/>
                </a:cubicBezTo>
                <a:lnTo>
                  <a:pt x="3184087" y="2516783"/>
                </a:lnTo>
                <a:close/>
                <a:moveTo>
                  <a:pt x="1677501" y="2516783"/>
                </a:moveTo>
                <a:lnTo>
                  <a:pt x="1677501" y="2927549"/>
                </a:lnTo>
                <a:cubicBezTo>
                  <a:pt x="1677501" y="2974876"/>
                  <a:pt x="1674003" y="3008065"/>
                  <a:pt x="1667008" y="3027115"/>
                </a:cubicBezTo>
                <a:cubicBezTo>
                  <a:pt x="1660013" y="3046165"/>
                  <a:pt x="1649074" y="3060750"/>
                  <a:pt x="1634192" y="3070870"/>
                </a:cubicBezTo>
                <a:cubicBezTo>
                  <a:pt x="1619309" y="3080991"/>
                  <a:pt x="1602343" y="3086051"/>
                  <a:pt x="1583292" y="3086051"/>
                </a:cubicBezTo>
                <a:cubicBezTo>
                  <a:pt x="1566921" y="3086051"/>
                  <a:pt x="1554048" y="3082702"/>
                  <a:pt x="1544671" y="3076005"/>
                </a:cubicBezTo>
                <a:cubicBezTo>
                  <a:pt x="1535295" y="3069308"/>
                  <a:pt x="1528449" y="3059262"/>
                  <a:pt x="1524133" y="3045867"/>
                </a:cubicBezTo>
                <a:cubicBezTo>
                  <a:pt x="1519817" y="3032473"/>
                  <a:pt x="1517659" y="3002856"/>
                  <a:pt x="1517659" y="2957017"/>
                </a:cubicBezTo>
                <a:lnTo>
                  <a:pt x="1517659" y="2697163"/>
                </a:lnTo>
                <a:lnTo>
                  <a:pt x="1392197" y="2697163"/>
                </a:lnTo>
                <a:lnTo>
                  <a:pt x="1392197" y="3000326"/>
                </a:lnTo>
                <a:cubicBezTo>
                  <a:pt x="1392197" y="3047951"/>
                  <a:pt x="1397332" y="3083000"/>
                  <a:pt x="1407601" y="3105473"/>
                </a:cubicBezTo>
                <a:cubicBezTo>
                  <a:pt x="1417871" y="3127946"/>
                  <a:pt x="1434465" y="3146326"/>
                  <a:pt x="1457384" y="3160614"/>
                </a:cubicBezTo>
                <a:cubicBezTo>
                  <a:pt x="1480303" y="3174901"/>
                  <a:pt x="1508134" y="3182045"/>
                  <a:pt x="1540877" y="3182045"/>
                </a:cubicBezTo>
                <a:cubicBezTo>
                  <a:pt x="1592966" y="3182045"/>
                  <a:pt x="1638508" y="3160762"/>
                  <a:pt x="1677501" y="3118198"/>
                </a:cubicBezTo>
                <a:lnTo>
                  <a:pt x="1677501" y="3351709"/>
                </a:lnTo>
                <a:lnTo>
                  <a:pt x="1802963" y="3351709"/>
                </a:lnTo>
                <a:lnTo>
                  <a:pt x="1802963" y="2940943"/>
                </a:lnTo>
                <a:cubicBezTo>
                  <a:pt x="1802963" y="2893616"/>
                  <a:pt x="1806460" y="2860427"/>
                  <a:pt x="1813455" y="2841377"/>
                </a:cubicBezTo>
                <a:cubicBezTo>
                  <a:pt x="1820450" y="2822327"/>
                  <a:pt x="1831389" y="2807742"/>
                  <a:pt x="1846272" y="2797622"/>
                </a:cubicBezTo>
                <a:cubicBezTo>
                  <a:pt x="1861154" y="2787502"/>
                  <a:pt x="1878121" y="2782441"/>
                  <a:pt x="1897171" y="2782441"/>
                </a:cubicBezTo>
                <a:cubicBezTo>
                  <a:pt x="1913542" y="2782441"/>
                  <a:pt x="1926416" y="2785790"/>
                  <a:pt x="1935792" y="2792487"/>
                </a:cubicBezTo>
                <a:cubicBezTo>
                  <a:pt x="1945168" y="2799184"/>
                  <a:pt x="1952014" y="2809230"/>
                  <a:pt x="1956330" y="2822625"/>
                </a:cubicBezTo>
                <a:cubicBezTo>
                  <a:pt x="1960647" y="2836020"/>
                  <a:pt x="1962804" y="2865636"/>
                  <a:pt x="1962804" y="2911475"/>
                </a:cubicBezTo>
                <a:lnTo>
                  <a:pt x="1962804" y="3171329"/>
                </a:lnTo>
                <a:lnTo>
                  <a:pt x="2088266" y="3171329"/>
                </a:lnTo>
                <a:lnTo>
                  <a:pt x="2088266" y="2868166"/>
                </a:lnTo>
                <a:cubicBezTo>
                  <a:pt x="2088266" y="2820541"/>
                  <a:pt x="2083132" y="2785492"/>
                  <a:pt x="2072862" y="2763019"/>
                </a:cubicBezTo>
                <a:cubicBezTo>
                  <a:pt x="2062593" y="2740546"/>
                  <a:pt x="2045999" y="2722166"/>
                  <a:pt x="2023079" y="2707878"/>
                </a:cubicBezTo>
                <a:cubicBezTo>
                  <a:pt x="2000160" y="2693591"/>
                  <a:pt x="1972329" y="2686447"/>
                  <a:pt x="1939587" y="2686447"/>
                </a:cubicBezTo>
                <a:cubicBezTo>
                  <a:pt x="1913096" y="2686447"/>
                  <a:pt x="1888613" y="2691805"/>
                  <a:pt x="1866140" y="2702521"/>
                </a:cubicBezTo>
                <a:cubicBezTo>
                  <a:pt x="1843667" y="2713236"/>
                  <a:pt x="1822608" y="2729310"/>
                  <a:pt x="1802963" y="2750741"/>
                </a:cubicBezTo>
                <a:lnTo>
                  <a:pt x="1802963" y="2516783"/>
                </a:lnTo>
                <a:close/>
                <a:moveTo>
                  <a:pt x="1136957" y="2516783"/>
                </a:moveTo>
                <a:lnTo>
                  <a:pt x="1136957" y="2911922"/>
                </a:lnTo>
                <a:cubicBezTo>
                  <a:pt x="1136957" y="2957166"/>
                  <a:pt x="1134650" y="2990503"/>
                  <a:pt x="1130036" y="3011934"/>
                </a:cubicBezTo>
                <a:cubicBezTo>
                  <a:pt x="1125423" y="3033366"/>
                  <a:pt x="1114037" y="3051076"/>
                  <a:pt x="1095880" y="3065066"/>
                </a:cubicBezTo>
                <a:cubicBezTo>
                  <a:pt x="1077724" y="3079056"/>
                  <a:pt x="1056887" y="3086051"/>
                  <a:pt x="1033372" y="3086051"/>
                </a:cubicBezTo>
                <a:cubicBezTo>
                  <a:pt x="1016108" y="3086051"/>
                  <a:pt x="1001523" y="3081809"/>
                  <a:pt x="989618" y="3073326"/>
                </a:cubicBezTo>
                <a:cubicBezTo>
                  <a:pt x="977711" y="3064843"/>
                  <a:pt x="969079" y="3053085"/>
                  <a:pt x="963721" y="3038054"/>
                </a:cubicBezTo>
                <a:cubicBezTo>
                  <a:pt x="958363" y="3023022"/>
                  <a:pt x="955684" y="2990057"/>
                  <a:pt x="955684" y="2939157"/>
                </a:cubicBezTo>
                <a:lnTo>
                  <a:pt x="955684" y="2697163"/>
                </a:lnTo>
                <a:lnTo>
                  <a:pt x="830222" y="2697163"/>
                </a:lnTo>
                <a:lnTo>
                  <a:pt x="830222" y="2991843"/>
                </a:lnTo>
                <a:cubicBezTo>
                  <a:pt x="830222" y="3043039"/>
                  <a:pt x="835654" y="3080247"/>
                  <a:pt x="846519" y="3103464"/>
                </a:cubicBezTo>
                <a:cubicBezTo>
                  <a:pt x="857383" y="3126681"/>
                  <a:pt x="874871" y="3145582"/>
                  <a:pt x="898981" y="3160167"/>
                </a:cubicBezTo>
                <a:cubicBezTo>
                  <a:pt x="923091" y="3174752"/>
                  <a:pt x="953303" y="3182045"/>
                  <a:pt x="989618" y="3182045"/>
                </a:cubicBezTo>
                <a:cubicBezTo>
                  <a:pt x="1052125" y="3182045"/>
                  <a:pt x="1104215" y="3155256"/>
                  <a:pt x="1145887" y="3101678"/>
                </a:cubicBezTo>
                <a:lnTo>
                  <a:pt x="1145887" y="3171329"/>
                </a:lnTo>
                <a:lnTo>
                  <a:pt x="1262419" y="3171329"/>
                </a:lnTo>
                <a:lnTo>
                  <a:pt x="1262419" y="2618135"/>
                </a:lnTo>
                <a:lnTo>
                  <a:pt x="1369575" y="2618135"/>
                </a:lnTo>
                <a:lnTo>
                  <a:pt x="1369575" y="2516783"/>
                </a:lnTo>
                <a:close/>
                <a:moveTo>
                  <a:pt x="158412" y="2516783"/>
                </a:moveTo>
                <a:lnTo>
                  <a:pt x="158412" y="2902099"/>
                </a:lnTo>
                <a:cubicBezTo>
                  <a:pt x="158412" y="3002409"/>
                  <a:pt x="179992" y="3074219"/>
                  <a:pt x="223152" y="3117528"/>
                </a:cubicBezTo>
                <a:cubicBezTo>
                  <a:pt x="266313" y="3160837"/>
                  <a:pt x="333285" y="3182491"/>
                  <a:pt x="424070" y="3182491"/>
                </a:cubicBezTo>
                <a:cubicBezTo>
                  <a:pt x="467528" y="3182491"/>
                  <a:pt x="504437" y="3177952"/>
                  <a:pt x="534798" y="3168874"/>
                </a:cubicBezTo>
                <a:cubicBezTo>
                  <a:pt x="565160" y="3159795"/>
                  <a:pt x="590609" y="3146921"/>
                  <a:pt x="611147" y="3130253"/>
                </a:cubicBezTo>
                <a:cubicBezTo>
                  <a:pt x="623649" y="3140075"/>
                  <a:pt x="638011" y="3150047"/>
                  <a:pt x="654233" y="3160167"/>
                </a:cubicBezTo>
                <a:cubicBezTo>
                  <a:pt x="670455" y="3170288"/>
                  <a:pt x="690175" y="3180557"/>
                  <a:pt x="713392" y="3190974"/>
                </a:cubicBezTo>
                <a:lnTo>
                  <a:pt x="755809" y="3083818"/>
                </a:lnTo>
                <a:cubicBezTo>
                  <a:pt x="737949" y="3077865"/>
                  <a:pt x="722024" y="3071540"/>
                  <a:pt x="708034" y="3064843"/>
                </a:cubicBezTo>
                <a:cubicBezTo>
                  <a:pt x="694044" y="3058146"/>
                  <a:pt x="681245" y="3051225"/>
                  <a:pt x="669637" y="3044081"/>
                </a:cubicBezTo>
                <a:cubicBezTo>
                  <a:pt x="677078" y="3023543"/>
                  <a:pt x="682287" y="3001367"/>
                  <a:pt x="685264" y="2977555"/>
                </a:cubicBezTo>
                <a:cubicBezTo>
                  <a:pt x="688240" y="2953743"/>
                  <a:pt x="689728" y="2928591"/>
                  <a:pt x="689728" y="2902099"/>
                </a:cubicBezTo>
                <a:lnTo>
                  <a:pt x="689728" y="2516783"/>
                </a:lnTo>
                <a:lnTo>
                  <a:pt x="557569" y="2516783"/>
                </a:lnTo>
                <a:lnTo>
                  <a:pt x="557569" y="2883347"/>
                </a:lnTo>
                <a:cubicBezTo>
                  <a:pt x="557569" y="2897634"/>
                  <a:pt x="558685" y="2911550"/>
                  <a:pt x="560918" y="2925093"/>
                </a:cubicBezTo>
                <a:cubicBezTo>
                  <a:pt x="563150" y="2938636"/>
                  <a:pt x="564564" y="2951659"/>
                  <a:pt x="565160" y="2964161"/>
                </a:cubicBezTo>
                <a:cubicBezTo>
                  <a:pt x="553253" y="2955528"/>
                  <a:pt x="540156" y="2947194"/>
                  <a:pt x="525869" y="2939157"/>
                </a:cubicBezTo>
                <a:cubicBezTo>
                  <a:pt x="511581" y="2931121"/>
                  <a:pt x="495210" y="2923382"/>
                  <a:pt x="476755" y="2915940"/>
                </a:cubicBezTo>
                <a:lnTo>
                  <a:pt x="437911" y="3028008"/>
                </a:lnTo>
                <a:cubicBezTo>
                  <a:pt x="453985" y="3033068"/>
                  <a:pt x="468272" y="3038203"/>
                  <a:pt x="480774" y="3043411"/>
                </a:cubicBezTo>
                <a:cubicBezTo>
                  <a:pt x="493275" y="3048620"/>
                  <a:pt x="504586" y="3053904"/>
                  <a:pt x="514707" y="3059262"/>
                </a:cubicBezTo>
                <a:cubicBezTo>
                  <a:pt x="503991" y="3064024"/>
                  <a:pt x="491192" y="3067670"/>
                  <a:pt x="476309" y="3070201"/>
                </a:cubicBezTo>
                <a:cubicBezTo>
                  <a:pt x="461426" y="3072731"/>
                  <a:pt x="444013" y="3073996"/>
                  <a:pt x="424070" y="3073996"/>
                </a:cubicBezTo>
                <a:cubicBezTo>
                  <a:pt x="390435" y="3073996"/>
                  <a:pt x="363944" y="3068191"/>
                  <a:pt x="344596" y="3056583"/>
                </a:cubicBezTo>
                <a:cubicBezTo>
                  <a:pt x="325248" y="3044974"/>
                  <a:pt x="311408" y="3027636"/>
                  <a:pt x="303073" y="3004567"/>
                </a:cubicBezTo>
                <a:cubicBezTo>
                  <a:pt x="294739" y="2981499"/>
                  <a:pt x="290571" y="2941092"/>
                  <a:pt x="290571" y="2883347"/>
                </a:cubicBezTo>
                <a:lnTo>
                  <a:pt x="290571" y="2516783"/>
                </a:lnTo>
                <a:close/>
                <a:moveTo>
                  <a:pt x="0" y="0"/>
                </a:moveTo>
                <a:lnTo>
                  <a:pt x="12192001" y="0"/>
                </a:lnTo>
                <a:lnTo>
                  <a:pt x="12192001" y="6858000"/>
                </a:lnTo>
                <a:lnTo>
                  <a:pt x="0" y="685800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a:p>
        </p:txBody>
      </p:sp>
    </p:spTree>
    <p:extLst>
      <p:ext uri="{BB962C8B-B14F-4D97-AF65-F5344CB8AC3E}">
        <p14:creationId xmlns:p14="http://schemas.microsoft.com/office/powerpoint/2010/main" val="221141987"/>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y-AM"/>
          </a:p>
        </p:txBody>
      </p:sp>
      <p:sp>
        <p:nvSpPr>
          <p:cNvPr id="3" name="Content Placeholder 2"/>
          <p:cNvSpPr>
            <a:spLocks noGrp="1"/>
          </p:cNvSpPr>
          <p:nvPr>
            <p:ph idx="1"/>
          </p:nvPr>
        </p:nvSpPr>
        <p:spPr/>
        <p:txBody>
          <a:bodyPr/>
          <a:lstStyle/>
          <a:p>
            <a:endParaRPr lang="hy-AM"/>
          </a:p>
        </p:txBody>
      </p:sp>
      <p:pic>
        <p:nvPicPr>
          <p:cNvPr id="4" name="Picture 8" descr="Was The 19th Century A Time Of Relative Peace? | HistoryExtr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2" y="1"/>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 y="0"/>
            <a:ext cx="12192002" cy="6878265"/>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hy-AM" dirty="0"/>
          </a:p>
        </p:txBody>
      </p:sp>
      <p:sp>
        <p:nvSpPr>
          <p:cNvPr id="6" name="Rectangle 5"/>
          <p:cNvSpPr/>
          <p:nvPr/>
        </p:nvSpPr>
        <p:spPr>
          <a:xfrm>
            <a:off x="101598" y="846218"/>
            <a:ext cx="4152903" cy="5078313"/>
          </a:xfrm>
          <a:prstGeom prst="rect">
            <a:avLst/>
          </a:prstGeom>
        </p:spPr>
        <p:txBody>
          <a:bodyPr wrap="square">
            <a:spAutoFit/>
          </a:bodyPr>
          <a:lstStyle/>
          <a:p>
            <a:r>
              <a:rPr lang="hy-AM" b="1" dirty="0" smtClean="0">
                <a:solidFill>
                  <a:sysClr val="windowText" lastClr="000000"/>
                </a:solidFill>
                <a:latin typeface="inherit"/>
              </a:rPr>
              <a:t>Օտտո ֆոն Բիսմարկը և Ջուզեպպե Գարիբալդին դարձան ազգային միավորման շարժումների խորհրդանիշներ։Բիսմարկը՝ իր դիվանագիտությամբ և ռազմական քաղաքականությամբ, կարողացավ ձևավորել ուժեղ և կենտրոնացված Գերմանական կայսրություն։Գարիբալդին՝ իր ռազմական արշավներով և անձնական խիզախությամբ, զգալի ազդեցություն ունեցավ Իտալիայի անկախության և միավորման գործում։Երկուսն էլ կարևոր դեր խաղացին 19-րդ դարի Եվրոպայի քաղաքական քարտեզի վերաձևման գործում։</a:t>
            </a:r>
            <a:endParaRPr lang="hy-AM" b="1" dirty="0">
              <a:solidFill>
                <a:sysClr val="windowText" lastClr="000000"/>
              </a:solidFill>
              <a:latin typeface="inherit"/>
            </a:endParaRPr>
          </a:p>
        </p:txBody>
      </p:sp>
      <p:sp>
        <p:nvSpPr>
          <p:cNvPr id="8" name="Rectangle 7"/>
          <p:cNvSpPr/>
          <p:nvPr/>
        </p:nvSpPr>
        <p:spPr>
          <a:xfrm>
            <a:off x="4216400" y="1798239"/>
            <a:ext cx="3797300" cy="3693319"/>
          </a:xfrm>
          <a:prstGeom prst="rect">
            <a:avLst/>
          </a:prstGeom>
        </p:spPr>
        <p:txBody>
          <a:bodyPr wrap="square">
            <a:spAutoFit/>
          </a:bodyPr>
          <a:lstStyle/>
          <a:p>
            <a:r>
              <a:rPr lang="en-GB" b="1" dirty="0" smtClean="0">
                <a:solidFill>
                  <a:sysClr val="windowText" lastClr="000000"/>
                </a:solidFill>
                <a:latin typeface="inherit"/>
              </a:rPr>
              <a:t>Մոտեցումների ն</a:t>
            </a:r>
            <a:r>
              <a:rPr lang="hy-AM" b="1" dirty="0" smtClean="0">
                <a:solidFill>
                  <a:sysClr val="windowText" lastClr="000000"/>
                </a:solidFill>
                <a:latin typeface="inherit"/>
              </a:rPr>
              <a:t>մանություններ</a:t>
            </a:r>
            <a:endParaRPr lang="en-GB" b="1" dirty="0" smtClean="0">
              <a:solidFill>
                <a:sysClr val="windowText" lastClr="000000"/>
              </a:solidFill>
              <a:latin typeface="inherit"/>
            </a:endParaRPr>
          </a:p>
          <a:p>
            <a:endParaRPr lang="en-GB" b="1" dirty="0">
              <a:solidFill>
                <a:sysClr val="windowText" lastClr="000000"/>
              </a:solidFill>
              <a:latin typeface="inherit"/>
            </a:endParaRPr>
          </a:p>
          <a:p>
            <a:pPr marL="285750" indent="-285750">
              <a:buFont typeface="Arial" panose="020B0604020202020204" pitchFamily="34" charset="0"/>
              <a:buChar char="•"/>
            </a:pPr>
            <a:r>
              <a:rPr lang="hy-AM" b="1" dirty="0" smtClean="0">
                <a:solidFill>
                  <a:sysClr val="windowText" lastClr="000000"/>
                </a:solidFill>
                <a:latin typeface="inherit"/>
              </a:rPr>
              <a:t>Երկուսն էլ նպաստեցին ազգային միավորմանը և ուժեղ պետությունների ձևավորմանը։</a:t>
            </a:r>
            <a:endParaRPr lang="en-GB" b="1" dirty="0" smtClean="0">
              <a:solidFill>
                <a:sysClr val="windowText" lastClr="000000"/>
              </a:solidFill>
              <a:latin typeface="inherit"/>
            </a:endParaRPr>
          </a:p>
          <a:p>
            <a:pPr marL="285750" indent="-285750">
              <a:buFont typeface="Arial" panose="020B0604020202020204" pitchFamily="34" charset="0"/>
              <a:buChar char="•"/>
            </a:pPr>
            <a:r>
              <a:rPr lang="hy-AM" b="1" dirty="0" smtClean="0">
                <a:solidFill>
                  <a:sysClr val="windowText" lastClr="000000"/>
                </a:solidFill>
                <a:latin typeface="inherit"/>
              </a:rPr>
              <a:t>Իրենց առաջնորդությամբ փոխեցին Եվրոպայի աշխարհաքաղաքական իրավիճակը։</a:t>
            </a:r>
            <a:endParaRPr lang="en-GB" b="1" dirty="0" smtClean="0">
              <a:solidFill>
                <a:sysClr val="windowText" lastClr="000000"/>
              </a:solidFill>
              <a:latin typeface="inherit"/>
            </a:endParaRPr>
          </a:p>
          <a:p>
            <a:pPr marL="285750" indent="-285750">
              <a:buFont typeface="Arial" panose="020B0604020202020204" pitchFamily="34" charset="0"/>
              <a:buChar char="•"/>
            </a:pPr>
            <a:r>
              <a:rPr lang="hy-AM" b="1" dirty="0" smtClean="0">
                <a:solidFill>
                  <a:sysClr val="windowText" lastClr="000000"/>
                </a:solidFill>
                <a:latin typeface="inherit"/>
              </a:rPr>
              <a:t>Երկուսն էլ սիրվեցին որպես ազգային հերոսներ։</a:t>
            </a:r>
            <a:endParaRPr lang="hy-AM" b="1" dirty="0">
              <a:solidFill>
                <a:sysClr val="windowText" lastClr="000000"/>
              </a:solidFill>
              <a:latin typeface="inherit"/>
            </a:endParaRPr>
          </a:p>
        </p:txBody>
      </p:sp>
      <p:sp>
        <p:nvSpPr>
          <p:cNvPr id="9" name="Rectangle 8"/>
          <p:cNvSpPr/>
          <p:nvPr/>
        </p:nvSpPr>
        <p:spPr>
          <a:xfrm>
            <a:off x="7588252" y="1798239"/>
            <a:ext cx="4502150" cy="4247317"/>
          </a:xfrm>
          <a:prstGeom prst="rect">
            <a:avLst/>
          </a:prstGeom>
        </p:spPr>
        <p:txBody>
          <a:bodyPr wrap="square">
            <a:spAutoFit/>
          </a:bodyPr>
          <a:lstStyle/>
          <a:p>
            <a:r>
              <a:rPr lang="en-GB" b="1" dirty="0" smtClean="0">
                <a:solidFill>
                  <a:sysClr val="windowText" lastClr="000000"/>
                </a:solidFill>
                <a:latin typeface="inherit"/>
              </a:rPr>
              <a:t>Մոտեցումների տ</a:t>
            </a:r>
            <a:r>
              <a:rPr lang="hy-AM" b="1" dirty="0" smtClean="0">
                <a:solidFill>
                  <a:sysClr val="windowText" lastClr="000000"/>
                </a:solidFill>
                <a:latin typeface="inherit"/>
              </a:rPr>
              <a:t>արբերություններ</a:t>
            </a:r>
            <a:endParaRPr lang="en-GB" b="1" dirty="0" smtClean="0">
              <a:solidFill>
                <a:sysClr val="windowText" lastClr="000000"/>
              </a:solidFill>
              <a:latin typeface="inherit"/>
            </a:endParaRPr>
          </a:p>
          <a:p>
            <a:endParaRPr lang="en-GB" b="1" dirty="0" smtClean="0">
              <a:solidFill>
                <a:sysClr val="windowText" lastClr="000000"/>
              </a:solidFill>
              <a:latin typeface="inherit"/>
            </a:endParaRPr>
          </a:p>
          <a:p>
            <a:pPr marL="285750" indent="-285750">
              <a:buFont typeface="Arial" panose="020B0604020202020204" pitchFamily="34" charset="0"/>
              <a:buChar char="•"/>
            </a:pPr>
            <a:r>
              <a:rPr lang="hy-AM" b="1" dirty="0" smtClean="0">
                <a:solidFill>
                  <a:sysClr val="windowText" lastClr="000000"/>
                </a:solidFill>
                <a:latin typeface="inherit"/>
              </a:rPr>
              <a:t>Բիսմարկը գործեց հիմնականում դիվանագիտությամբ և պետական լծակներով, իսկ Գարիբալդին՝ զինված պայքարով և կամավորական բանակով։</a:t>
            </a:r>
            <a:endParaRPr lang="en-GB" b="1" dirty="0" smtClean="0">
              <a:solidFill>
                <a:sysClr val="windowText" lastClr="000000"/>
              </a:solidFill>
              <a:latin typeface="inherit"/>
            </a:endParaRPr>
          </a:p>
          <a:p>
            <a:pPr marL="285750" indent="-285750">
              <a:buFont typeface="Arial" panose="020B0604020202020204" pitchFamily="34" charset="0"/>
              <a:buChar char="•"/>
            </a:pPr>
            <a:r>
              <a:rPr lang="hy-AM" b="1" dirty="0" smtClean="0">
                <a:solidFill>
                  <a:sysClr val="windowText" lastClr="000000"/>
                </a:solidFill>
                <a:latin typeface="inherit"/>
              </a:rPr>
              <a:t>Բիսմարկը եղել է պետական պաշտոնյա (վարչապետ), Գարիբալդին՝ հեղափոխական և ռազմական առաջնորդ։</a:t>
            </a:r>
            <a:endParaRPr lang="en-GB" b="1" dirty="0" smtClean="0">
              <a:solidFill>
                <a:sysClr val="windowText" lastClr="000000"/>
              </a:solidFill>
              <a:latin typeface="inherit"/>
            </a:endParaRPr>
          </a:p>
          <a:p>
            <a:pPr marL="285750" indent="-285750">
              <a:buFont typeface="Arial" panose="020B0604020202020204" pitchFamily="34" charset="0"/>
              <a:buChar char="•"/>
            </a:pPr>
            <a:r>
              <a:rPr lang="hy-AM" b="1" dirty="0" smtClean="0">
                <a:solidFill>
                  <a:sysClr val="windowText" lastClr="000000"/>
                </a:solidFill>
                <a:latin typeface="inherit"/>
              </a:rPr>
              <a:t>Գերմանիան միավորվեց վերևից՝ պետական որոշումներով, իսկ Իտալիան՝ ներքևից՝ ժողովրդական շարժման միջոցով։</a:t>
            </a:r>
            <a:endParaRPr lang="hy-AM" b="1" dirty="0">
              <a:solidFill>
                <a:sysClr val="windowText" lastClr="000000"/>
              </a:solidFill>
              <a:latin typeface="inherit"/>
            </a:endParaRPr>
          </a:p>
        </p:txBody>
      </p:sp>
    </p:spTree>
    <p:extLst>
      <p:ext uri="{BB962C8B-B14F-4D97-AF65-F5344CB8AC3E}">
        <p14:creationId xmlns:p14="http://schemas.microsoft.com/office/powerpoint/2010/main" val="4130960554"/>
      </p:ext>
    </p:extLst>
  </p:cSld>
  <p:clrMapOvr>
    <a:masterClrMapping/>
  </p:clrMapOvr>
  <mc:AlternateContent xmlns:mc="http://schemas.openxmlformats.org/markup-compatibility/2006" xmlns:p14="http://schemas.microsoft.com/office/powerpoint/2010/main">
    <mc:Choice Requires="p14">
      <p:transition p14:dur="250">
        <p:pull/>
      </p:transition>
    </mc:Choice>
    <mc:Fallback xmlns="">
      <p:transition>
        <p:pull/>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C8C8C8"/>
      </a:dk1>
      <a:lt1>
        <a:sysClr val="window" lastClr="FFFFFF"/>
      </a:lt1>
      <a:dk2>
        <a:srgbClr val="424242"/>
      </a:dk2>
      <a:lt2>
        <a:srgbClr val="C8C8C8"/>
      </a:lt2>
      <a:accent1>
        <a:srgbClr val="A6987D"/>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TotalTime>
  <Words>459</Words>
  <Application>Microsoft Office PowerPoint</Application>
  <PresentationFormat>Widescreen</PresentationFormat>
  <Paragraphs>24</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inherit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13</cp:revision>
  <dcterms:created xsi:type="dcterms:W3CDTF">2025-04-20T13:53:10Z</dcterms:created>
  <dcterms:modified xsi:type="dcterms:W3CDTF">2025-04-20T15:40:11Z</dcterms:modified>
</cp:coreProperties>
</file>